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78" r:id="rId5"/>
    <p:sldId id="259" r:id="rId6"/>
    <p:sldId id="261" r:id="rId7"/>
    <p:sldId id="280" r:id="rId8"/>
    <p:sldId id="260" r:id="rId9"/>
    <p:sldId id="266" r:id="rId10"/>
    <p:sldId id="290" r:id="rId11"/>
    <p:sldId id="265" r:id="rId12"/>
    <p:sldId id="288" r:id="rId13"/>
    <p:sldId id="256" r:id="rId14"/>
    <p:sldId id="262" r:id="rId15"/>
    <p:sldId id="289" r:id="rId16"/>
    <p:sldId id="263" r:id="rId17"/>
    <p:sldId id="258" r:id="rId18"/>
    <p:sldId id="281" r:id="rId19"/>
    <p:sldId id="275" r:id="rId20"/>
    <p:sldId id="267" r:id="rId21"/>
    <p:sldId id="274" r:id="rId22"/>
    <p:sldId id="257" r:id="rId23"/>
    <p:sldId id="279" r:id="rId24"/>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1F5306-9A87-7B14-7488-90071021F88F}" v="23" dt="2022-11-01T18:24:46.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E8C92-B3C3-4580-AAEC-29AA9B6C8010}" type="datetimeFigureOut">
              <a:rPr lang="id-ID" smtClean="0"/>
              <a:t>21/11/22</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0C782-A050-4730-91E7-D803DAD432F7}" type="slidenum">
              <a:rPr lang="id-ID" smtClean="0"/>
              <a:t>‹#›</a:t>
            </a:fld>
            <a:endParaRPr lang="id-ID"/>
          </a:p>
        </p:txBody>
      </p:sp>
    </p:spTree>
    <p:extLst>
      <p:ext uri="{BB962C8B-B14F-4D97-AF65-F5344CB8AC3E}">
        <p14:creationId xmlns:p14="http://schemas.microsoft.com/office/powerpoint/2010/main" val="152370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929019-0AF0-C04E-A907-66E0C37754F4}" type="slidenum">
              <a:t>17</a:t>
            </a:fld>
            <a:endParaRPr lang="en-US"/>
          </a:p>
        </p:txBody>
      </p:sp>
    </p:spTree>
    <p:extLst>
      <p:ext uri="{BB962C8B-B14F-4D97-AF65-F5344CB8AC3E}">
        <p14:creationId xmlns:p14="http://schemas.microsoft.com/office/powerpoint/2010/main" val="631192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638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B392C42-A4CE-4B12-8A48-C5B652CBDD8B}"/>
              </a:ext>
            </a:extLst>
          </p:cNvPr>
          <p:cNvSpPr>
            <a:spLocks noGrp="1"/>
          </p:cNvSpPr>
          <p:nvPr>
            <p:ph type="pic" sz="quarter" idx="10"/>
          </p:nvPr>
        </p:nvSpPr>
        <p:spPr>
          <a:xfrm>
            <a:off x="1080656" y="415636"/>
            <a:ext cx="2701636" cy="6026728"/>
          </a:xfrm>
          <a:custGeom>
            <a:avLst/>
            <a:gdLst>
              <a:gd name="connsiteX0" fmla="*/ 0 w 2701636"/>
              <a:gd name="connsiteY0" fmla="*/ 0 h 6026728"/>
              <a:gd name="connsiteX1" fmla="*/ 2701636 w 2701636"/>
              <a:gd name="connsiteY1" fmla="*/ 0 h 6026728"/>
              <a:gd name="connsiteX2" fmla="*/ 2701636 w 2701636"/>
              <a:gd name="connsiteY2" fmla="*/ 6026728 h 6026728"/>
              <a:gd name="connsiteX3" fmla="*/ 0 w 2701636"/>
              <a:gd name="connsiteY3" fmla="*/ 6026728 h 6026728"/>
            </a:gdLst>
            <a:ahLst/>
            <a:cxnLst>
              <a:cxn ang="0">
                <a:pos x="connsiteX0" y="connsiteY0"/>
              </a:cxn>
              <a:cxn ang="0">
                <a:pos x="connsiteX1" y="connsiteY1"/>
              </a:cxn>
              <a:cxn ang="0">
                <a:pos x="connsiteX2" y="connsiteY2"/>
              </a:cxn>
              <a:cxn ang="0">
                <a:pos x="connsiteX3" y="connsiteY3"/>
              </a:cxn>
            </a:cxnLst>
            <a:rect l="l" t="t" r="r" b="b"/>
            <a:pathLst>
              <a:path w="2701636" h="6026728">
                <a:moveTo>
                  <a:pt x="0" y="0"/>
                </a:moveTo>
                <a:lnTo>
                  <a:pt x="2701636" y="0"/>
                </a:lnTo>
                <a:lnTo>
                  <a:pt x="2701636" y="6026728"/>
                </a:lnTo>
                <a:lnTo>
                  <a:pt x="0" y="6026728"/>
                </a:lnTo>
                <a:close/>
              </a:path>
            </a:pathLst>
          </a:custGeom>
          <a:solidFill>
            <a:schemeClr val="bg1">
              <a:lumMod val="9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AEB522F1-4E59-4AAC-B368-CCEE009AC629}"/>
              </a:ext>
            </a:extLst>
          </p:cNvPr>
          <p:cNvSpPr>
            <a:spLocks noGrp="1"/>
          </p:cNvSpPr>
          <p:nvPr>
            <p:ph type="pic" sz="quarter" idx="11"/>
          </p:nvPr>
        </p:nvSpPr>
        <p:spPr>
          <a:xfrm>
            <a:off x="4100947" y="415636"/>
            <a:ext cx="2701636" cy="2840182"/>
          </a:xfrm>
          <a:custGeom>
            <a:avLst/>
            <a:gdLst>
              <a:gd name="connsiteX0" fmla="*/ 0 w 2701636"/>
              <a:gd name="connsiteY0" fmla="*/ 0 h 2840182"/>
              <a:gd name="connsiteX1" fmla="*/ 2701636 w 2701636"/>
              <a:gd name="connsiteY1" fmla="*/ 0 h 2840182"/>
              <a:gd name="connsiteX2" fmla="*/ 2701636 w 2701636"/>
              <a:gd name="connsiteY2" fmla="*/ 2840182 h 2840182"/>
              <a:gd name="connsiteX3" fmla="*/ 0 w 2701636"/>
              <a:gd name="connsiteY3" fmla="*/ 2840182 h 2840182"/>
            </a:gdLst>
            <a:ahLst/>
            <a:cxnLst>
              <a:cxn ang="0">
                <a:pos x="connsiteX0" y="connsiteY0"/>
              </a:cxn>
              <a:cxn ang="0">
                <a:pos x="connsiteX1" y="connsiteY1"/>
              </a:cxn>
              <a:cxn ang="0">
                <a:pos x="connsiteX2" y="connsiteY2"/>
              </a:cxn>
              <a:cxn ang="0">
                <a:pos x="connsiteX3" y="connsiteY3"/>
              </a:cxn>
            </a:cxnLst>
            <a:rect l="l" t="t" r="r" b="b"/>
            <a:pathLst>
              <a:path w="2701636" h="2840182">
                <a:moveTo>
                  <a:pt x="0" y="0"/>
                </a:moveTo>
                <a:lnTo>
                  <a:pt x="2701636" y="0"/>
                </a:lnTo>
                <a:lnTo>
                  <a:pt x="2701636" y="2840182"/>
                </a:lnTo>
                <a:lnTo>
                  <a:pt x="0" y="2840182"/>
                </a:lnTo>
                <a:close/>
              </a:path>
            </a:pathLst>
          </a:custGeom>
          <a:solidFill>
            <a:schemeClr val="bg1">
              <a:lumMod val="9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id="{741957B3-6F31-4217-B5D1-79565D4EB6A1}"/>
              </a:ext>
            </a:extLst>
          </p:cNvPr>
          <p:cNvSpPr>
            <a:spLocks noGrp="1"/>
          </p:cNvSpPr>
          <p:nvPr>
            <p:ph type="pic" sz="quarter" idx="12"/>
          </p:nvPr>
        </p:nvSpPr>
        <p:spPr>
          <a:xfrm>
            <a:off x="4100947" y="3602182"/>
            <a:ext cx="2701636" cy="2840182"/>
          </a:xfrm>
          <a:custGeom>
            <a:avLst/>
            <a:gdLst>
              <a:gd name="connsiteX0" fmla="*/ 0 w 2701636"/>
              <a:gd name="connsiteY0" fmla="*/ 0 h 2840182"/>
              <a:gd name="connsiteX1" fmla="*/ 2701636 w 2701636"/>
              <a:gd name="connsiteY1" fmla="*/ 0 h 2840182"/>
              <a:gd name="connsiteX2" fmla="*/ 2701636 w 2701636"/>
              <a:gd name="connsiteY2" fmla="*/ 2840182 h 2840182"/>
              <a:gd name="connsiteX3" fmla="*/ 0 w 2701636"/>
              <a:gd name="connsiteY3" fmla="*/ 2840182 h 2840182"/>
            </a:gdLst>
            <a:ahLst/>
            <a:cxnLst>
              <a:cxn ang="0">
                <a:pos x="connsiteX0" y="connsiteY0"/>
              </a:cxn>
              <a:cxn ang="0">
                <a:pos x="connsiteX1" y="connsiteY1"/>
              </a:cxn>
              <a:cxn ang="0">
                <a:pos x="connsiteX2" y="connsiteY2"/>
              </a:cxn>
              <a:cxn ang="0">
                <a:pos x="connsiteX3" y="connsiteY3"/>
              </a:cxn>
            </a:cxnLst>
            <a:rect l="l" t="t" r="r" b="b"/>
            <a:pathLst>
              <a:path w="2701636" h="2840182">
                <a:moveTo>
                  <a:pt x="0" y="0"/>
                </a:moveTo>
                <a:lnTo>
                  <a:pt x="2701636" y="0"/>
                </a:lnTo>
                <a:lnTo>
                  <a:pt x="2701636" y="2840182"/>
                </a:lnTo>
                <a:lnTo>
                  <a:pt x="0" y="2840182"/>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250463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23BC3DA-B7B9-4C04-BAA1-5B3CF36DE2A1}"/>
              </a:ext>
            </a:extLst>
          </p:cNvPr>
          <p:cNvSpPr>
            <a:spLocks noGrp="1"/>
          </p:cNvSpPr>
          <p:nvPr>
            <p:ph type="pic" sz="quarter" idx="10"/>
          </p:nvPr>
        </p:nvSpPr>
        <p:spPr>
          <a:xfrm>
            <a:off x="406400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603327F8-01E8-4E77-AC13-9E69AA9183A3}"/>
              </a:ext>
            </a:extLst>
          </p:cNvPr>
          <p:cNvSpPr>
            <a:spLocks noGrp="1"/>
          </p:cNvSpPr>
          <p:nvPr>
            <p:ph type="pic" sz="quarter" idx="11"/>
          </p:nvPr>
        </p:nvSpPr>
        <p:spPr>
          <a:xfrm>
            <a:off x="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id="{FFE37646-B6D6-49B8-BD3E-3B4D47E5B709}"/>
              </a:ext>
            </a:extLst>
          </p:cNvPr>
          <p:cNvSpPr>
            <a:spLocks noGrp="1"/>
          </p:cNvSpPr>
          <p:nvPr>
            <p:ph type="pic" sz="quarter" idx="12"/>
          </p:nvPr>
        </p:nvSpPr>
        <p:spPr>
          <a:xfrm>
            <a:off x="8128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023342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45B1BAA7-B9F3-437A-9360-F94618D04D21}"/>
              </a:ext>
            </a:extLst>
          </p:cNvPr>
          <p:cNvSpPr/>
          <p:nvPr userDrawn="1"/>
        </p:nvSpPr>
        <p:spPr>
          <a:xfrm>
            <a:off x="0" y="1468580"/>
            <a:ext cx="5666509" cy="538942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8">
            <a:extLst>
              <a:ext uri="{FF2B5EF4-FFF2-40B4-BE49-F238E27FC236}">
                <a16:creationId xmlns:a16="http://schemas.microsoft.com/office/drawing/2014/main" id="{9406630B-CAD9-4563-8178-58C090686799}"/>
              </a:ext>
            </a:extLst>
          </p:cNvPr>
          <p:cNvSpPr>
            <a:spLocks noGrp="1"/>
          </p:cNvSpPr>
          <p:nvPr>
            <p:ph type="pic" sz="quarter" idx="10"/>
          </p:nvPr>
        </p:nvSpPr>
        <p:spPr>
          <a:xfrm>
            <a:off x="429491" y="415636"/>
            <a:ext cx="5666509" cy="6026728"/>
          </a:xfrm>
          <a:custGeom>
            <a:avLst/>
            <a:gdLst>
              <a:gd name="connsiteX0" fmla="*/ 0 w 5666509"/>
              <a:gd name="connsiteY0" fmla="*/ 0 h 6026728"/>
              <a:gd name="connsiteX1" fmla="*/ 5666509 w 5666509"/>
              <a:gd name="connsiteY1" fmla="*/ 0 h 6026728"/>
              <a:gd name="connsiteX2" fmla="*/ 5666509 w 5666509"/>
              <a:gd name="connsiteY2" fmla="*/ 6026728 h 6026728"/>
              <a:gd name="connsiteX3" fmla="*/ 0 w 5666509"/>
              <a:gd name="connsiteY3" fmla="*/ 6026728 h 6026728"/>
            </a:gdLst>
            <a:ahLst/>
            <a:cxnLst>
              <a:cxn ang="0">
                <a:pos x="connsiteX0" y="connsiteY0"/>
              </a:cxn>
              <a:cxn ang="0">
                <a:pos x="connsiteX1" y="connsiteY1"/>
              </a:cxn>
              <a:cxn ang="0">
                <a:pos x="connsiteX2" y="connsiteY2"/>
              </a:cxn>
              <a:cxn ang="0">
                <a:pos x="connsiteX3" y="connsiteY3"/>
              </a:cxn>
            </a:cxnLst>
            <a:rect l="l" t="t" r="r" b="b"/>
            <a:pathLst>
              <a:path w="5666509" h="6026728">
                <a:moveTo>
                  <a:pt x="0" y="0"/>
                </a:moveTo>
                <a:lnTo>
                  <a:pt x="5666509" y="0"/>
                </a:lnTo>
                <a:lnTo>
                  <a:pt x="5666509" y="6026728"/>
                </a:lnTo>
                <a:lnTo>
                  <a:pt x="0" y="6026728"/>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504086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BC0A07-A5F7-4593-97C6-185CE5FAF30D}"/>
              </a:ext>
            </a:extLst>
          </p:cNvPr>
          <p:cNvSpPr/>
          <p:nvPr userDrawn="1"/>
        </p:nvSpPr>
        <p:spPr>
          <a:xfrm>
            <a:off x="604837" y="567924"/>
            <a:ext cx="2224839" cy="4315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5">
            <a:extLst>
              <a:ext uri="{FF2B5EF4-FFF2-40B4-BE49-F238E27FC236}">
                <a16:creationId xmlns:a16="http://schemas.microsoft.com/office/drawing/2014/main" id="{CCAA0868-CD3E-4FF6-9CC9-6ACE01B33C66}"/>
              </a:ext>
            </a:extLst>
          </p:cNvPr>
          <p:cNvSpPr>
            <a:spLocks noGrp="1"/>
          </p:cNvSpPr>
          <p:nvPr>
            <p:ph type="pic" sz="quarter" idx="11" hasCustomPrompt="1"/>
          </p:nvPr>
        </p:nvSpPr>
        <p:spPr>
          <a:xfrm>
            <a:off x="1137698" y="1194755"/>
            <a:ext cx="5534566" cy="4468490"/>
          </a:xfrm>
          <a:custGeom>
            <a:avLst/>
            <a:gdLst>
              <a:gd name="connsiteX0" fmla="*/ 0 w 6722854"/>
              <a:gd name="connsiteY0" fmla="*/ 2019300 h 3807126"/>
              <a:gd name="connsiteX1" fmla="*/ 4343400 w 6722854"/>
              <a:gd name="connsiteY1" fmla="*/ 2019300 h 3807126"/>
              <a:gd name="connsiteX2" fmla="*/ 4343400 w 6722854"/>
              <a:gd name="connsiteY2" fmla="*/ 3807125 h 3807126"/>
              <a:gd name="connsiteX3" fmla="*/ 0 w 6722854"/>
              <a:gd name="connsiteY3" fmla="*/ 3807125 h 3807126"/>
              <a:gd name="connsiteX4" fmla="*/ 4597400 w 6722854"/>
              <a:gd name="connsiteY4" fmla="*/ 0 h 3807126"/>
              <a:gd name="connsiteX5" fmla="*/ 6722854 w 6722854"/>
              <a:gd name="connsiteY5" fmla="*/ 0 h 3807126"/>
              <a:gd name="connsiteX6" fmla="*/ 6722854 w 6722854"/>
              <a:gd name="connsiteY6" fmla="*/ 3807126 h 3807126"/>
              <a:gd name="connsiteX7" fmla="*/ 4597400 w 6722854"/>
              <a:gd name="connsiteY7" fmla="*/ 3807126 h 3807126"/>
              <a:gd name="connsiteX8" fmla="*/ 0 w 6722854"/>
              <a:gd name="connsiteY8" fmla="*/ 0 h 3807126"/>
              <a:gd name="connsiteX9" fmla="*/ 4343400 w 6722854"/>
              <a:gd name="connsiteY9" fmla="*/ 0 h 3807126"/>
              <a:gd name="connsiteX10" fmla="*/ 4343400 w 6722854"/>
              <a:gd name="connsiteY10" fmla="*/ 1787825 h 3807126"/>
              <a:gd name="connsiteX11" fmla="*/ 0 w 6722854"/>
              <a:gd name="connsiteY11" fmla="*/ 1787825 h 38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22854" h="3807126">
                <a:moveTo>
                  <a:pt x="0" y="2019300"/>
                </a:moveTo>
                <a:lnTo>
                  <a:pt x="4343400" y="2019300"/>
                </a:lnTo>
                <a:lnTo>
                  <a:pt x="4343400" y="3807125"/>
                </a:lnTo>
                <a:lnTo>
                  <a:pt x="0" y="3807125"/>
                </a:lnTo>
                <a:close/>
                <a:moveTo>
                  <a:pt x="4597400" y="0"/>
                </a:moveTo>
                <a:lnTo>
                  <a:pt x="6722854" y="0"/>
                </a:lnTo>
                <a:lnTo>
                  <a:pt x="6722854" y="3807126"/>
                </a:lnTo>
                <a:lnTo>
                  <a:pt x="4597400" y="3807126"/>
                </a:lnTo>
                <a:close/>
                <a:moveTo>
                  <a:pt x="0" y="0"/>
                </a:moveTo>
                <a:lnTo>
                  <a:pt x="4343400" y="0"/>
                </a:lnTo>
                <a:lnTo>
                  <a:pt x="4343400" y="1787825"/>
                </a:lnTo>
                <a:lnTo>
                  <a:pt x="0" y="1787825"/>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9019467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C92902CD-469C-42C5-9954-09A6D0584C19}"/>
              </a:ext>
            </a:extLst>
          </p:cNvPr>
          <p:cNvSpPr>
            <a:spLocks noGrp="1"/>
          </p:cNvSpPr>
          <p:nvPr>
            <p:ph type="pic" sz="quarter" idx="10" hasCustomPrompt="1"/>
          </p:nvPr>
        </p:nvSpPr>
        <p:spPr>
          <a:xfrm>
            <a:off x="0" y="0"/>
            <a:ext cx="3065929" cy="3388659"/>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C92902CD-469C-42C5-9954-09A6D0584C19}"/>
              </a:ext>
            </a:extLst>
          </p:cNvPr>
          <p:cNvSpPr>
            <a:spLocks noGrp="1"/>
          </p:cNvSpPr>
          <p:nvPr>
            <p:ph type="pic" sz="quarter" idx="12" hasCustomPrompt="1"/>
          </p:nvPr>
        </p:nvSpPr>
        <p:spPr>
          <a:xfrm>
            <a:off x="3065929" y="3388659"/>
            <a:ext cx="3065929" cy="3469341"/>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687204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FBB83E-D19F-4CFF-A0A5-2B44FFBCB030}"/>
              </a:ext>
            </a:extLst>
          </p:cNvPr>
          <p:cNvSpPr/>
          <p:nvPr userDrawn="1"/>
        </p:nvSpPr>
        <p:spPr>
          <a:xfrm>
            <a:off x="-1" y="3518509"/>
            <a:ext cx="12192001" cy="95347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Picture Placeholder 10">
            <a:extLst>
              <a:ext uri="{FF2B5EF4-FFF2-40B4-BE49-F238E27FC236}">
                <a16:creationId xmlns:a16="http://schemas.microsoft.com/office/drawing/2014/main" id="{6E1A6D30-5B2E-419C-8676-6F5CE2963F8E}"/>
              </a:ext>
            </a:extLst>
          </p:cNvPr>
          <p:cNvSpPr>
            <a:spLocks noGrp="1"/>
          </p:cNvSpPr>
          <p:nvPr>
            <p:ph type="pic" sz="quarter" idx="10"/>
          </p:nvPr>
        </p:nvSpPr>
        <p:spPr>
          <a:xfrm>
            <a:off x="834385" y="2028449"/>
            <a:ext cx="2376756" cy="2180127"/>
          </a:xfrm>
          <a:custGeom>
            <a:avLst/>
            <a:gdLst>
              <a:gd name="connsiteX0" fmla="*/ 0 w 2376756"/>
              <a:gd name="connsiteY0" fmla="*/ 0 h 2180127"/>
              <a:gd name="connsiteX1" fmla="*/ 2376756 w 2376756"/>
              <a:gd name="connsiteY1" fmla="*/ 0 h 2180127"/>
              <a:gd name="connsiteX2" fmla="*/ 2376756 w 2376756"/>
              <a:gd name="connsiteY2" fmla="*/ 2180127 h 2180127"/>
              <a:gd name="connsiteX3" fmla="*/ 0 w 2376756"/>
              <a:gd name="connsiteY3" fmla="*/ 2180127 h 2180127"/>
            </a:gdLst>
            <a:ahLst/>
            <a:cxnLst>
              <a:cxn ang="0">
                <a:pos x="connsiteX0" y="connsiteY0"/>
              </a:cxn>
              <a:cxn ang="0">
                <a:pos x="connsiteX1" y="connsiteY1"/>
              </a:cxn>
              <a:cxn ang="0">
                <a:pos x="connsiteX2" y="connsiteY2"/>
              </a:cxn>
              <a:cxn ang="0">
                <a:pos x="connsiteX3" y="connsiteY3"/>
              </a:cxn>
            </a:cxnLst>
            <a:rect l="l" t="t" r="r" b="b"/>
            <a:pathLst>
              <a:path w="2376756" h="2180127">
                <a:moveTo>
                  <a:pt x="0" y="0"/>
                </a:moveTo>
                <a:lnTo>
                  <a:pt x="2376756" y="0"/>
                </a:lnTo>
                <a:lnTo>
                  <a:pt x="2376756" y="2180127"/>
                </a:lnTo>
                <a:lnTo>
                  <a:pt x="0" y="2180127"/>
                </a:lnTo>
                <a:close/>
              </a:path>
            </a:pathLst>
          </a:custGeom>
          <a:solidFill>
            <a:schemeClr val="bg1">
              <a:lumMod val="95000"/>
            </a:schemeClr>
          </a:solidFill>
        </p:spPr>
        <p:txBody>
          <a:bodyPr wrap="square">
            <a:noAutofit/>
          </a:bodyPr>
          <a:lstStyle/>
          <a:p>
            <a:endParaRPr lang="id-ID"/>
          </a:p>
        </p:txBody>
      </p:sp>
      <p:sp>
        <p:nvSpPr>
          <p:cNvPr id="14" name="Picture Placeholder 13">
            <a:extLst>
              <a:ext uri="{FF2B5EF4-FFF2-40B4-BE49-F238E27FC236}">
                <a16:creationId xmlns:a16="http://schemas.microsoft.com/office/drawing/2014/main" id="{366225AD-3A7A-473C-A6FF-629D170CF094}"/>
              </a:ext>
            </a:extLst>
          </p:cNvPr>
          <p:cNvSpPr>
            <a:spLocks noGrp="1"/>
          </p:cNvSpPr>
          <p:nvPr>
            <p:ph type="pic" sz="quarter" idx="11"/>
          </p:nvPr>
        </p:nvSpPr>
        <p:spPr>
          <a:xfrm>
            <a:off x="3549876" y="2012113"/>
            <a:ext cx="2376756" cy="2180127"/>
          </a:xfrm>
          <a:custGeom>
            <a:avLst/>
            <a:gdLst>
              <a:gd name="connsiteX0" fmla="*/ 0 w 2376756"/>
              <a:gd name="connsiteY0" fmla="*/ 0 h 2180127"/>
              <a:gd name="connsiteX1" fmla="*/ 2376756 w 2376756"/>
              <a:gd name="connsiteY1" fmla="*/ 0 h 2180127"/>
              <a:gd name="connsiteX2" fmla="*/ 2376756 w 2376756"/>
              <a:gd name="connsiteY2" fmla="*/ 2180127 h 2180127"/>
              <a:gd name="connsiteX3" fmla="*/ 0 w 2376756"/>
              <a:gd name="connsiteY3" fmla="*/ 2180127 h 2180127"/>
            </a:gdLst>
            <a:ahLst/>
            <a:cxnLst>
              <a:cxn ang="0">
                <a:pos x="connsiteX0" y="connsiteY0"/>
              </a:cxn>
              <a:cxn ang="0">
                <a:pos x="connsiteX1" y="connsiteY1"/>
              </a:cxn>
              <a:cxn ang="0">
                <a:pos x="connsiteX2" y="connsiteY2"/>
              </a:cxn>
              <a:cxn ang="0">
                <a:pos x="connsiteX3" y="connsiteY3"/>
              </a:cxn>
            </a:cxnLst>
            <a:rect l="l" t="t" r="r" b="b"/>
            <a:pathLst>
              <a:path w="2376756" h="2180127">
                <a:moveTo>
                  <a:pt x="0" y="0"/>
                </a:moveTo>
                <a:lnTo>
                  <a:pt x="2376756" y="0"/>
                </a:lnTo>
                <a:lnTo>
                  <a:pt x="2376756" y="2180127"/>
                </a:lnTo>
                <a:lnTo>
                  <a:pt x="0" y="2180127"/>
                </a:lnTo>
                <a:close/>
              </a:path>
            </a:pathLst>
          </a:custGeom>
          <a:solidFill>
            <a:schemeClr val="bg1">
              <a:lumMod val="95000"/>
            </a:schemeClr>
          </a:solidFill>
        </p:spPr>
        <p:txBody>
          <a:bodyPr wrap="square">
            <a:noAutofit/>
          </a:bodyPr>
          <a:lstStyle/>
          <a:p>
            <a:endParaRPr lang="id-ID"/>
          </a:p>
        </p:txBody>
      </p:sp>
      <p:sp>
        <p:nvSpPr>
          <p:cNvPr id="17" name="Picture Placeholder 16">
            <a:extLst>
              <a:ext uri="{FF2B5EF4-FFF2-40B4-BE49-F238E27FC236}">
                <a16:creationId xmlns:a16="http://schemas.microsoft.com/office/drawing/2014/main" id="{F9A10448-FFAF-418B-8BC1-F45C78B0E47C}"/>
              </a:ext>
            </a:extLst>
          </p:cNvPr>
          <p:cNvSpPr>
            <a:spLocks noGrp="1"/>
          </p:cNvSpPr>
          <p:nvPr>
            <p:ph type="pic" sz="quarter" idx="12"/>
          </p:nvPr>
        </p:nvSpPr>
        <p:spPr>
          <a:xfrm>
            <a:off x="6265367" y="2012113"/>
            <a:ext cx="2376756" cy="2180127"/>
          </a:xfrm>
          <a:custGeom>
            <a:avLst/>
            <a:gdLst>
              <a:gd name="connsiteX0" fmla="*/ 0 w 2376756"/>
              <a:gd name="connsiteY0" fmla="*/ 0 h 2180127"/>
              <a:gd name="connsiteX1" fmla="*/ 2376756 w 2376756"/>
              <a:gd name="connsiteY1" fmla="*/ 0 h 2180127"/>
              <a:gd name="connsiteX2" fmla="*/ 2376756 w 2376756"/>
              <a:gd name="connsiteY2" fmla="*/ 2180127 h 2180127"/>
              <a:gd name="connsiteX3" fmla="*/ 0 w 2376756"/>
              <a:gd name="connsiteY3" fmla="*/ 2180127 h 2180127"/>
            </a:gdLst>
            <a:ahLst/>
            <a:cxnLst>
              <a:cxn ang="0">
                <a:pos x="connsiteX0" y="connsiteY0"/>
              </a:cxn>
              <a:cxn ang="0">
                <a:pos x="connsiteX1" y="connsiteY1"/>
              </a:cxn>
              <a:cxn ang="0">
                <a:pos x="connsiteX2" y="connsiteY2"/>
              </a:cxn>
              <a:cxn ang="0">
                <a:pos x="connsiteX3" y="connsiteY3"/>
              </a:cxn>
            </a:cxnLst>
            <a:rect l="l" t="t" r="r" b="b"/>
            <a:pathLst>
              <a:path w="2376756" h="2180127">
                <a:moveTo>
                  <a:pt x="0" y="0"/>
                </a:moveTo>
                <a:lnTo>
                  <a:pt x="2376756" y="0"/>
                </a:lnTo>
                <a:lnTo>
                  <a:pt x="2376756" y="2180127"/>
                </a:lnTo>
                <a:lnTo>
                  <a:pt x="0" y="2180127"/>
                </a:lnTo>
                <a:close/>
              </a:path>
            </a:pathLst>
          </a:custGeom>
          <a:solidFill>
            <a:schemeClr val="bg1">
              <a:lumMod val="95000"/>
            </a:schemeClr>
          </a:solidFill>
        </p:spPr>
        <p:txBody>
          <a:bodyPr wrap="square">
            <a:noAutofit/>
          </a:bodyPr>
          <a:lstStyle/>
          <a:p>
            <a:endParaRPr lang="id-ID"/>
          </a:p>
        </p:txBody>
      </p:sp>
      <p:sp>
        <p:nvSpPr>
          <p:cNvPr id="20" name="Picture Placeholder 19">
            <a:extLst>
              <a:ext uri="{FF2B5EF4-FFF2-40B4-BE49-F238E27FC236}">
                <a16:creationId xmlns:a16="http://schemas.microsoft.com/office/drawing/2014/main" id="{123F16CC-E061-4082-92E5-71734B77BD6B}"/>
              </a:ext>
            </a:extLst>
          </p:cNvPr>
          <p:cNvSpPr>
            <a:spLocks noGrp="1"/>
          </p:cNvSpPr>
          <p:nvPr>
            <p:ph type="pic" sz="quarter" idx="13"/>
          </p:nvPr>
        </p:nvSpPr>
        <p:spPr>
          <a:xfrm>
            <a:off x="8980858" y="2012113"/>
            <a:ext cx="2376756" cy="2180127"/>
          </a:xfrm>
          <a:custGeom>
            <a:avLst/>
            <a:gdLst>
              <a:gd name="connsiteX0" fmla="*/ 0 w 2376756"/>
              <a:gd name="connsiteY0" fmla="*/ 0 h 2180127"/>
              <a:gd name="connsiteX1" fmla="*/ 2376756 w 2376756"/>
              <a:gd name="connsiteY1" fmla="*/ 0 h 2180127"/>
              <a:gd name="connsiteX2" fmla="*/ 2376756 w 2376756"/>
              <a:gd name="connsiteY2" fmla="*/ 2180127 h 2180127"/>
              <a:gd name="connsiteX3" fmla="*/ 0 w 2376756"/>
              <a:gd name="connsiteY3" fmla="*/ 2180127 h 2180127"/>
            </a:gdLst>
            <a:ahLst/>
            <a:cxnLst>
              <a:cxn ang="0">
                <a:pos x="connsiteX0" y="connsiteY0"/>
              </a:cxn>
              <a:cxn ang="0">
                <a:pos x="connsiteX1" y="connsiteY1"/>
              </a:cxn>
              <a:cxn ang="0">
                <a:pos x="connsiteX2" y="connsiteY2"/>
              </a:cxn>
              <a:cxn ang="0">
                <a:pos x="connsiteX3" y="connsiteY3"/>
              </a:cxn>
            </a:cxnLst>
            <a:rect l="l" t="t" r="r" b="b"/>
            <a:pathLst>
              <a:path w="2376756" h="2180127">
                <a:moveTo>
                  <a:pt x="0" y="0"/>
                </a:moveTo>
                <a:lnTo>
                  <a:pt x="2376756" y="0"/>
                </a:lnTo>
                <a:lnTo>
                  <a:pt x="2376756" y="2180127"/>
                </a:lnTo>
                <a:lnTo>
                  <a:pt x="0" y="2180127"/>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344522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413034"/>
      </p:ext>
    </p:extLst>
  </p:cSld>
  <p:clrMapOvr>
    <a:overrideClrMapping bg1="lt1" tx1="dk1" bg2="lt2" tx2="dk2" accent1="accent1" accent2="accent2" accent3="accent3" accent4="accent4" accent5="accent5" accent6="accent6" hlink="hlink" folHlink="folHlink"/>
  </p:clrMapOvr>
  <p:transition spd="slow">
    <p:wipe/>
  </p:transition>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3" orient="horz" pos="8064">
          <p15:clr>
            <a:srgbClr val="FBAE40"/>
          </p15:clr>
        </p15:guide>
        <p15:guide id="4" orient="horz" pos="5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314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7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C93C8DB0-90F4-44AC-B9A0-26DCA53E5900}"/>
              </a:ext>
            </a:extLst>
          </p:cNvPr>
          <p:cNvSpPr/>
          <p:nvPr userDrawn="1"/>
        </p:nvSpPr>
        <p:spPr>
          <a:xfrm>
            <a:off x="7807965" y="902490"/>
            <a:ext cx="3885272" cy="3695284"/>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Picture Placeholder 11">
            <a:extLst>
              <a:ext uri="{FF2B5EF4-FFF2-40B4-BE49-F238E27FC236}">
                <a16:creationId xmlns:a16="http://schemas.microsoft.com/office/drawing/2014/main" id="{97BC913A-2A26-46DF-9CBD-4D5FF63A4F72}"/>
              </a:ext>
            </a:extLst>
          </p:cNvPr>
          <p:cNvSpPr>
            <a:spLocks noGrp="1"/>
          </p:cNvSpPr>
          <p:nvPr>
            <p:ph type="pic" sz="quarter" idx="10"/>
          </p:nvPr>
        </p:nvSpPr>
        <p:spPr>
          <a:xfrm>
            <a:off x="5541820" y="0"/>
            <a:ext cx="2701636" cy="3013364"/>
          </a:xfrm>
          <a:custGeom>
            <a:avLst/>
            <a:gdLst>
              <a:gd name="connsiteX0" fmla="*/ 0 w 2701636"/>
              <a:gd name="connsiteY0" fmla="*/ 0 h 3013364"/>
              <a:gd name="connsiteX1" fmla="*/ 2701636 w 2701636"/>
              <a:gd name="connsiteY1" fmla="*/ 0 h 3013364"/>
              <a:gd name="connsiteX2" fmla="*/ 2701636 w 2701636"/>
              <a:gd name="connsiteY2" fmla="*/ 3013364 h 3013364"/>
              <a:gd name="connsiteX3" fmla="*/ 0 w 2701636"/>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2701636" h="3013364">
                <a:moveTo>
                  <a:pt x="0" y="0"/>
                </a:moveTo>
                <a:lnTo>
                  <a:pt x="2701636" y="0"/>
                </a:lnTo>
                <a:lnTo>
                  <a:pt x="2701636" y="3013364"/>
                </a:lnTo>
                <a:lnTo>
                  <a:pt x="0" y="3013364"/>
                </a:lnTo>
                <a:close/>
              </a:path>
            </a:pathLst>
          </a:custGeom>
          <a:solidFill>
            <a:schemeClr val="bg1">
              <a:lumMod val="95000"/>
            </a:schemeClr>
          </a:solidFill>
          <a:ln>
            <a:noFill/>
          </a:ln>
        </p:spPr>
        <p:txBody>
          <a:bodyPr wrap="square">
            <a:noAutofit/>
          </a:bodyPr>
          <a:lstStyle/>
          <a:p>
            <a:endParaRPr lang="en-US"/>
          </a:p>
        </p:txBody>
      </p:sp>
      <p:sp>
        <p:nvSpPr>
          <p:cNvPr id="15" name="Picture Placeholder 14">
            <a:extLst>
              <a:ext uri="{FF2B5EF4-FFF2-40B4-BE49-F238E27FC236}">
                <a16:creationId xmlns:a16="http://schemas.microsoft.com/office/drawing/2014/main" id="{855BD7D5-1B0A-4E85-804F-6426326BD064}"/>
              </a:ext>
            </a:extLst>
          </p:cNvPr>
          <p:cNvSpPr>
            <a:spLocks noGrp="1"/>
          </p:cNvSpPr>
          <p:nvPr>
            <p:ph type="pic" sz="quarter" idx="11"/>
          </p:nvPr>
        </p:nvSpPr>
        <p:spPr>
          <a:xfrm>
            <a:off x="8562111" y="0"/>
            <a:ext cx="2701636" cy="3013364"/>
          </a:xfrm>
          <a:custGeom>
            <a:avLst/>
            <a:gdLst>
              <a:gd name="connsiteX0" fmla="*/ 0 w 2701636"/>
              <a:gd name="connsiteY0" fmla="*/ 0 h 3013364"/>
              <a:gd name="connsiteX1" fmla="*/ 2701636 w 2701636"/>
              <a:gd name="connsiteY1" fmla="*/ 0 h 3013364"/>
              <a:gd name="connsiteX2" fmla="*/ 2701636 w 2701636"/>
              <a:gd name="connsiteY2" fmla="*/ 3013364 h 3013364"/>
              <a:gd name="connsiteX3" fmla="*/ 0 w 2701636"/>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2701636" h="3013364">
                <a:moveTo>
                  <a:pt x="0" y="0"/>
                </a:moveTo>
                <a:lnTo>
                  <a:pt x="2701636" y="0"/>
                </a:lnTo>
                <a:lnTo>
                  <a:pt x="2701636" y="3013364"/>
                </a:lnTo>
                <a:lnTo>
                  <a:pt x="0" y="3013364"/>
                </a:lnTo>
                <a:close/>
              </a:path>
            </a:pathLst>
          </a:custGeom>
          <a:solidFill>
            <a:schemeClr val="bg1">
              <a:lumMod val="95000"/>
            </a:schemeClr>
          </a:solidFill>
          <a:ln>
            <a:noFill/>
          </a:ln>
        </p:spPr>
        <p:txBody>
          <a:bodyPr wrap="square">
            <a:noAutofit/>
          </a:bodyPr>
          <a:lstStyle/>
          <a:p>
            <a:endParaRPr lang="en-US"/>
          </a:p>
        </p:txBody>
      </p:sp>
      <p:sp>
        <p:nvSpPr>
          <p:cNvPr id="18" name="Picture Placeholder 17">
            <a:extLst>
              <a:ext uri="{FF2B5EF4-FFF2-40B4-BE49-F238E27FC236}">
                <a16:creationId xmlns:a16="http://schemas.microsoft.com/office/drawing/2014/main" id="{2CB834AE-2C7C-4E14-AE91-31471B0F3B30}"/>
              </a:ext>
            </a:extLst>
          </p:cNvPr>
          <p:cNvSpPr>
            <a:spLocks noGrp="1"/>
          </p:cNvSpPr>
          <p:nvPr>
            <p:ph type="pic" sz="quarter" idx="12"/>
          </p:nvPr>
        </p:nvSpPr>
        <p:spPr>
          <a:xfrm>
            <a:off x="5541820" y="3297384"/>
            <a:ext cx="2701636" cy="3013364"/>
          </a:xfrm>
          <a:custGeom>
            <a:avLst/>
            <a:gdLst>
              <a:gd name="connsiteX0" fmla="*/ 0 w 2701636"/>
              <a:gd name="connsiteY0" fmla="*/ 0 h 3013364"/>
              <a:gd name="connsiteX1" fmla="*/ 2701636 w 2701636"/>
              <a:gd name="connsiteY1" fmla="*/ 0 h 3013364"/>
              <a:gd name="connsiteX2" fmla="*/ 2701636 w 2701636"/>
              <a:gd name="connsiteY2" fmla="*/ 3013364 h 3013364"/>
              <a:gd name="connsiteX3" fmla="*/ 0 w 2701636"/>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2701636" h="3013364">
                <a:moveTo>
                  <a:pt x="0" y="0"/>
                </a:moveTo>
                <a:lnTo>
                  <a:pt x="2701636" y="0"/>
                </a:lnTo>
                <a:lnTo>
                  <a:pt x="2701636" y="3013364"/>
                </a:lnTo>
                <a:lnTo>
                  <a:pt x="0" y="3013364"/>
                </a:lnTo>
                <a:close/>
              </a:path>
            </a:pathLst>
          </a:custGeom>
          <a:solidFill>
            <a:schemeClr val="bg1">
              <a:lumMod val="95000"/>
            </a:schemeClr>
          </a:solidFill>
          <a:ln>
            <a:noFill/>
          </a:ln>
        </p:spPr>
        <p:txBody>
          <a:bodyPr wrap="square">
            <a:noAutofit/>
          </a:bodyPr>
          <a:lstStyle/>
          <a:p>
            <a:endParaRPr lang="en-US"/>
          </a:p>
        </p:txBody>
      </p:sp>
      <p:sp>
        <p:nvSpPr>
          <p:cNvPr id="21" name="Picture Placeholder 20">
            <a:extLst>
              <a:ext uri="{FF2B5EF4-FFF2-40B4-BE49-F238E27FC236}">
                <a16:creationId xmlns:a16="http://schemas.microsoft.com/office/drawing/2014/main" id="{6DBD2436-FB0C-491D-83D1-BF4D981341A4}"/>
              </a:ext>
            </a:extLst>
          </p:cNvPr>
          <p:cNvSpPr>
            <a:spLocks noGrp="1"/>
          </p:cNvSpPr>
          <p:nvPr>
            <p:ph type="pic" sz="quarter" idx="13"/>
          </p:nvPr>
        </p:nvSpPr>
        <p:spPr>
          <a:xfrm>
            <a:off x="8562111" y="3297384"/>
            <a:ext cx="2701636" cy="3013364"/>
          </a:xfrm>
          <a:custGeom>
            <a:avLst/>
            <a:gdLst>
              <a:gd name="connsiteX0" fmla="*/ 0 w 2701636"/>
              <a:gd name="connsiteY0" fmla="*/ 0 h 3013364"/>
              <a:gd name="connsiteX1" fmla="*/ 2701636 w 2701636"/>
              <a:gd name="connsiteY1" fmla="*/ 0 h 3013364"/>
              <a:gd name="connsiteX2" fmla="*/ 2701636 w 2701636"/>
              <a:gd name="connsiteY2" fmla="*/ 3013364 h 3013364"/>
              <a:gd name="connsiteX3" fmla="*/ 0 w 2701636"/>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2701636" h="3013364">
                <a:moveTo>
                  <a:pt x="0" y="0"/>
                </a:moveTo>
                <a:lnTo>
                  <a:pt x="2701636" y="0"/>
                </a:lnTo>
                <a:lnTo>
                  <a:pt x="2701636" y="3013364"/>
                </a:lnTo>
                <a:lnTo>
                  <a:pt x="0" y="3013364"/>
                </a:lnTo>
                <a:close/>
              </a:path>
            </a:pathLst>
          </a:custGeom>
          <a:solidFill>
            <a:schemeClr val="bg1">
              <a:lumMod val="95000"/>
            </a:schemeClr>
          </a:solidFill>
          <a:ln>
            <a:noFill/>
          </a:ln>
        </p:spPr>
        <p:txBody>
          <a:bodyPr wrap="square">
            <a:noAutofit/>
          </a:bodyPr>
          <a:lstStyle/>
          <a:p>
            <a:endParaRPr lang="en-US"/>
          </a:p>
        </p:txBody>
      </p:sp>
    </p:spTree>
    <p:extLst>
      <p:ext uri="{BB962C8B-B14F-4D97-AF65-F5344CB8AC3E}">
        <p14:creationId xmlns:p14="http://schemas.microsoft.com/office/powerpoint/2010/main" val="172406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B40DBA45-AA0D-45B9-8D61-9D55CEAAAEF5}"/>
              </a:ext>
            </a:extLst>
          </p:cNvPr>
          <p:cNvSpPr/>
          <p:nvPr userDrawn="1"/>
        </p:nvSpPr>
        <p:spPr>
          <a:xfrm>
            <a:off x="0" y="3162716"/>
            <a:ext cx="3885272" cy="3695284"/>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Picture Placeholder 11">
            <a:extLst>
              <a:ext uri="{FF2B5EF4-FFF2-40B4-BE49-F238E27FC236}">
                <a16:creationId xmlns:a16="http://schemas.microsoft.com/office/drawing/2014/main" id="{1EC528A3-A3FF-451C-90A8-89D7ADFC47DA}"/>
              </a:ext>
            </a:extLst>
          </p:cNvPr>
          <p:cNvSpPr>
            <a:spLocks noGrp="1"/>
          </p:cNvSpPr>
          <p:nvPr>
            <p:ph type="pic" sz="quarter" idx="10"/>
          </p:nvPr>
        </p:nvSpPr>
        <p:spPr>
          <a:xfrm>
            <a:off x="651164" y="3304726"/>
            <a:ext cx="3365270" cy="3013364"/>
          </a:xfrm>
          <a:custGeom>
            <a:avLst/>
            <a:gdLst>
              <a:gd name="connsiteX0" fmla="*/ 0 w 3365270"/>
              <a:gd name="connsiteY0" fmla="*/ 0 h 3013364"/>
              <a:gd name="connsiteX1" fmla="*/ 3365270 w 3365270"/>
              <a:gd name="connsiteY1" fmla="*/ 0 h 3013364"/>
              <a:gd name="connsiteX2" fmla="*/ 3365270 w 3365270"/>
              <a:gd name="connsiteY2" fmla="*/ 3013364 h 3013364"/>
              <a:gd name="connsiteX3" fmla="*/ 0 w 3365270"/>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3365270" h="3013364">
                <a:moveTo>
                  <a:pt x="0" y="0"/>
                </a:moveTo>
                <a:lnTo>
                  <a:pt x="3365270" y="0"/>
                </a:lnTo>
                <a:lnTo>
                  <a:pt x="3365270" y="3013364"/>
                </a:lnTo>
                <a:lnTo>
                  <a:pt x="0" y="3013364"/>
                </a:lnTo>
                <a:close/>
              </a:path>
            </a:pathLst>
          </a:custGeom>
          <a:solidFill>
            <a:schemeClr val="bg1">
              <a:lumMod val="9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id="{04EAA8B0-36D5-41D7-B364-4FECB7FE1869}"/>
              </a:ext>
            </a:extLst>
          </p:cNvPr>
          <p:cNvSpPr>
            <a:spLocks noGrp="1"/>
          </p:cNvSpPr>
          <p:nvPr>
            <p:ph type="pic" sz="quarter" idx="11"/>
          </p:nvPr>
        </p:nvSpPr>
        <p:spPr>
          <a:xfrm>
            <a:off x="4413364" y="3304726"/>
            <a:ext cx="3365270" cy="3013364"/>
          </a:xfrm>
          <a:custGeom>
            <a:avLst/>
            <a:gdLst>
              <a:gd name="connsiteX0" fmla="*/ 0 w 3365270"/>
              <a:gd name="connsiteY0" fmla="*/ 0 h 3013364"/>
              <a:gd name="connsiteX1" fmla="*/ 3365270 w 3365270"/>
              <a:gd name="connsiteY1" fmla="*/ 0 h 3013364"/>
              <a:gd name="connsiteX2" fmla="*/ 3365270 w 3365270"/>
              <a:gd name="connsiteY2" fmla="*/ 3013364 h 3013364"/>
              <a:gd name="connsiteX3" fmla="*/ 0 w 3365270"/>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3365270" h="3013364">
                <a:moveTo>
                  <a:pt x="0" y="0"/>
                </a:moveTo>
                <a:lnTo>
                  <a:pt x="3365270" y="0"/>
                </a:lnTo>
                <a:lnTo>
                  <a:pt x="3365270" y="3013364"/>
                </a:lnTo>
                <a:lnTo>
                  <a:pt x="0" y="3013364"/>
                </a:lnTo>
                <a:close/>
              </a:path>
            </a:pathLst>
          </a:custGeom>
          <a:solidFill>
            <a:schemeClr val="bg1">
              <a:lumMod val="9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id="{722702C1-71A1-47D5-AEBF-11D523EA3D79}"/>
              </a:ext>
            </a:extLst>
          </p:cNvPr>
          <p:cNvSpPr>
            <a:spLocks noGrp="1"/>
          </p:cNvSpPr>
          <p:nvPr>
            <p:ph type="pic" sz="quarter" idx="12"/>
          </p:nvPr>
        </p:nvSpPr>
        <p:spPr>
          <a:xfrm>
            <a:off x="8175566" y="3304726"/>
            <a:ext cx="3365270" cy="3013364"/>
          </a:xfrm>
          <a:custGeom>
            <a:avLst/>
            <a:gdLst>
              <a:gd name="connsiteX0" fmla="*/ 0 w 3365270"/>
              <a:gd name="connsiteY0" fmla="*/ 0 h 3013364"/>
              <a:gd name="connsiteX1" fmla="*/ 3365270 w 3365270"/>
              <a:gd name="connsiteY1" fmla="*/ 0 h 3013364"/>
              <a:gd name="connsiteX2" fmla="*/ 3365270 w 3365270"/>
              <a:gd name="connsiteY2" fmla="*/ 3013364 h 3013364"/>
              <a:gd name="connsiteX3" fmla="*/ 0 w 3365270"/>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3365270" h="3013364">
                <a:moveTo>
                  <a:pt x="0" y="0"/>
                </a:moveTo>
                <a:lnTo>
                  <a:pt x="3365270" y="0"/>
                </a:lnTo>
                <a:lnTo>
                  <a:pt x="3365270" y="3013364"/>
                </a:lnTo>
                <a:lnTo>
                  <a:pt x="0" y="3013364"/>
                </a:lnTo>
                <a:close/>
              </a:path>
            </a:pathLst>
          </a:custGeom>
          <a:solidFill>
            <a:schemeClr val="bg1">
              <a:lumMod val="9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FEE87D32-702C-446A-B7B7-2D6BD9C1A73E}"/>
              </a:ext>
            </a:extLst>
          </p:cNvPr>
          <p:cNvSpPr>
            <a:spLocks noGrp="1"/>
          </p:cNvSpPr>
          <p:nvPr>
            <p:ph type="pic" sz="quarter" idx="13"/>
          </p:nvPr>
        </p:nvSpPr>
        <p:spPr>
          <a:xfrm>
            <a:off x="8175566" y="7342"/>
            <a:ext cx="3365270" cy="3013364"/>
          </a:xfrm>
          <a:custGeom>
            <a:avLst/>
            <a:gdLst>
              <a:gd name="connsiteX0" fmla="*/ 0 w 3365270"/>
              <a:gd name="connsiteY0" fmla="*/ 0 h 3013364"/>
              <a:gd name="connsiteX1" fmla="*/ 3365270 w 3365270"/>
              <a:gd name="connsiteY1" fmla="*/ 0 h 3013364"/>
              <a:gd name="connsiteX2" fmla="*/ 3365270 w 3365270"/>
              <a:gd name="connsiteY2" fmla="*/ 3013364 h 3013364"/>
              <a:gd name="connsiteX3" fmla="*/ 0 w 3365270"/>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3365270" h="3013364">
                <a:moveTo>
                  <a:pt x="0" y="0"/>
                </a:moveTo>
                <a:lnTo>
                  <a:pt x="3365270" y="0"/>
                </a:lnTo>
                <a:lnTo>
                  <a:pt x="3365270" y="3013364"/>
                </a:lnTo>
                <a:lnTo>
                  <a:pt x="0" y="3013364"/>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303276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1001E0E-720F-44C6-A25B-D6B3784CED59}"/>
              </a:ext>
            </a:extLst>
          </p:cNvPr>
          <p:cNvSpPr>
            <a:spLocks noGrp="1"/>
          </p:cNvSpPr>
          <p:nvPr>
            <p:ph type="pic" sz="quarter" idx="10"/>
          </p:nvPr>
        </p:nvSpPr>
        <p:spPr>
          <a:xfrm>
            <a:off x="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DFE7A1E4-4D22-4EA4-9B4C-51B0F4C08416}"/>
              </a:ext>
            </a:extLst>
          </p:cNvPr>
          <p:cNvSpPr>
            <a:spLocks noGrp="1"/>
          </p:cNvSpPr>
          <p:nvPr>
            <p:ph type="pic" sz="quarter" idx="11"/>
          </p:nvPr>
        </p:nvSpPr>
        <p:spPr>
          <a:xfrm>
            <a:off x="4064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id="{6B47B184-7EC9-4F98-91A3-77728C5044B9}"/>
              </a:ext>
            </a:extLst>
          </p:cNvPr>
          <p:cNvSpPr>
            <a:spLocks noGrp="1"/>
          </p:cNvSpPr>
          <p:nvPr>
            <p:ph type="pic" sz="quarter" idx="12"/>
          </p:nvPr>
        </p:nvSpPr>
        <p:spPr>
          <a:xfrm>
            <a:off x="812800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163999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D62685A7-0D8B-4858-BF3D-9A3B9F40F7CD}"/>
              </a:ext>
            </a:extLst>
          </p:cNvPr>
          <p:cNvSpPr/>
          <p:nvPr userDrawn="1"/>
        </p:nvSpPr>
        <p:spPr>
          <a:xfrm>
            <a:off x="8306728" y="1581358"/>
            <a:ext cx="3885272" cy="3695284"/>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Picture Placeholder 17">
            <a:extLst>
              <a:ext uri="{FF2B5EF4-FFF2-40B4-BE49-F238E27FC236}">
                <a16:creationId xmlns:a16="http://schemas.microsoft.com/office/drawing/2014/main" id="{0669D1C3-BA4C-4CC4-A8BF-5FC59E679EDA}"/>
              </a:ext>
            </a:extLst>
          </p:cNvPr>
          <p:cNvSpPr>
            <a:spLocks noGrp="1"/>
          </p:cNvSpPr>
          <p:nvPr>
            <p:ph type="pic" sz="quarter" idx="10"/>
          </p:nvPr>
        </p:nvSpPr>
        <p:spPr>
          <a:xfrm>
            <a:off x="6040583" y="415636"/>
            <a:ext cx="2701636" cy="6026728"/>
          </a:xfrm>
          <a:custGeom>
            <a:avLst/>
            <a:gdLst>
              <a:gd name="connsiteX0" fmla="*/ 0 w 2701636"/>
              <a:gd name="connsiteY0" fmla="*/ 0 h 6026728"/>
              <a:gd name="connsiteX1" fmla="*/ 2701636 w 2701636"/>
              <a:gd name="connsiteY1" fmla="*/ 0 h 6026728"/>
              <a:gd name="connsiteX2" fmla="*/ 2701636 w 2701636"/>
              <a:gd name="connsiteY2" fmla="*/ 6026728 h 6026728"/>
              <a:gd name="connsiteX3" fmla="*/ 0 w 2701636"/>
              <a:gd name="connsiteY3" fmla="*/ 6026728 h 6026728"/>
            </a:gdLst>
            <a:ahLst/>
            <a:cxnLst>
              <a:cxn ang="0">
                <a:pos x="connsiteX0" y="connsiteY0"/>
              </a:cxn>
              <a:cxn ang="0">
                <a:pos x="connsiteX1" y="connsiteY1"/>
              </a:cxn>
              <a:cxn ang="0">
                <a:pos x="connsiteX2" y="connsiteY2"/>
              </a:cxn>
              <a:cxn ang="0">
                <a:pos x="connsiteX3" y="connsiteY3"/>
              </a:cxn>
            </a:cxnLst>
            <a:rect l="l" t="t" r="r" b="b"/>
            <a:pathLst>
              <a:path w="2701636" h="6026728">
                <a:moveTo>
                  <a:pt x="0" y="0"/>
                </a:moveTo>
                <a:lnTo>
                  <a:pt x="2701636" y="0"/>
                </a:lnTo>
                <a:lnTo>
                  <a:pt x="2701636" y="6026728"/>
                </a:lnTo>
                <a:lnTo>
                  <a:pt x="0" y="6026728"/>
                </a:lnTo>
                <a:close/>
              </a:path>
            </a:pathLst>
          </a:custGeom>
          <a:solidFill>
            <a:schemeClr val="bg1">
              <a:lumMod val="9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9323786C-0C40-451D-A51B-A1349F9CD41F}"/>
              </a:ext>
            </a:extLst>
          </p:cNvPr>
          <p:cNvSpPr>
            <a:spLocks noGrp="1"/>
          </p:cNvSpPr>
          <p:nvPr>
            <p:ph type="pic" sz="quarter" idx="11"/>
          </p:nvPr>
        </p:nvSpPr>
        <p:spPr>
          <a:xfrm>
            <a:off x="9060874" y="415636"/>
            <a:ext cx="2701636" cy="6026728"/>
          </a:xfrm>
          <a:custGeom>
            <a:avLst/>
            <a:gdLst>
              <a:gd name="connsiteX0" fmla="*/ 0 w 2701636"/>
              <a:gd name="connsiteY0" fmla="*/ 0 h 6026728"/>
              <a:gd name="connsiteX1" fmla="*/ 2701636 w 2701636"/>
              <a:gd name="connsiteY1" fmla="*/ 0 h 6026728"/>
              <a:gd name="connsiteX2" fmla="*/ 2701636 w 2701636"/>
              <a:gd name="connsiteY2" fmla="*/ 6026728 h 6026728"/>
              <a:gd name="connsiteX3" fmla="*/ 0 w 2701636"/>
              <a:gd name="connsiteY3" fmla="*/ 6026728 h 6026728"/>
            </a:gdLst>
            <a:ahLst/>
            <a:cxnLst>
              <a:cxn ang="0">
                <a:pos x="connsiteX0" y="connsiteY0"/>
              </a:cxn>
              <a:cxn ang="0">
                <a:pos x="connsiteX1" y="connsiteY1"/>
              </a:cxn>
              <a:cxn ang="0">
                <a:pos x="connsiteX2" y="connsiteY2"/>
              </a:cxn>
              <a:cxn ang="0">
                <a:pos x="connsiteX3" y="connsiteY3"/>
              </a:cxn>
            </a:cxnLst>
            <a:rect l="l" t="t" r="r" b="b"/>
            <a:pathLst>
              <a:path w="2701636" h="6026728">
                <a:moveTo>
                  <a:pt x="0" y="0"/>
                </a:moveTo>
                <a:lnTo>
                  <a:pt x="2701636" y="0"/>
                </a:lnTo>
                <a:lnTo>
                  <a:pt x="2701636" y="6026728"/>
                </a:lnTo>
                <a:lnTo>
                  <a:pt x="0" y="6026728"/>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70206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6C9D901-C486-4EC6-A731-DE074E376A6E}"/>
              </a:ext>
            </a:extLst>
          </p:cNvPr>
          <p:cNvSpPr>
            <a:spLocks noGrp="1"/>
          </p:cNvSpPr>
          <p:nvPr>
            <p:ph type="pic" sz="quarter" idx="10"/>
          </p:nvPr>
        </p:nvSpPr>
        <p:spPr>
          <a:xfrm>
            <a:off x="820057" y="2735942"/>
            <a:ext cx="6734629" cy="4122058"/>
          </a:xfrm>
          <a:custGeom>
            <a:avLst/>
            <a:gdLst>
              <a:gd name="connsiteX0" fmla="*/ 0 w 6734629"/>
              <a:gd name="connsiteY0" fmla="*/ 0 h 4122058"/>
              <a:gd name="connsiteX1" fmla="*/ 6734629 w 6734629"/>
              <a:gd name="connsiteY1" fmla="*/ 0 h 4122058"/>
              <a:gd name="connsiteX2" fmla="*/ 6734629 w 6734629"/>
              <a:gd name="connsiteY2" fmla="*/ 4122058 h 4122058"/>
              <a:gd name="connsiteX3" fmla="*/ 0 w 6734629"/>
              <a:gd name="connsiteY3" fmla="*/ 4122058 h 4122058"/>
            </a:gdLst>
            <a:ahLst/>
            <a:cxnLst>
              <a:cxn ang="0">
                <a:pos x="connsiteX0" y="connsiteY0"/>
              </a:cxn>
              <a:cxn ang="0">
                <a:pos x="connsiteX1" y="connsiteY1"/>
              </a:cxn>
              <a:cxn ang="0">
                <a:pos x="connsiteX2" y="connsiteY2"/>
              </a:cxn>
              <a:cxn ang="0">
                <a:pos x="connsiteX3" y="connsiteY3"/>
              </a:cxn>
            </a:cxnLst>
            <a:rect l="l" t="t" r="r" b="b"/>
            <a:pathLst>
              <a:path w="6734629" h="4122058">
                <a:moveTo>
                  <a:pt x="0" y="0"/>
                </a:moveTo>
                <a:lnTo>
                  <a:pt x="6734629" y="0"/>
                </a:lnTo>
                <a:lnTo>
                  <a:pt x="6734629" y="4122058"/>
                </a:lnTo>
                <a:lnTo>
                  <a:pt x="0" y="4122058"/>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182044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7643F6D9-2CE9-429C-834F-FC152B0218DF}"/>
              </a:ext>
            </a:extLst>
          </p:cNvPr>
          <p:cNvSpPr/>
          <p:nvPr userDrawn="1"/>
        </p:nvSpPr>
        <p:spPr>
          <a:xfrm>
            <a:off x="0" y="3162716"/>
            <a:ext cx="3885272" cy="3695284"/>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13">
            <a:extLst>
              <a:ext uri="{FF2B5EF4-FFF2-40B4-BE49-F238E27FC236}">
                <a16:creationId xmlns:a16="http://schemas.microsoft.com/office/drawing/2014/main" id="{C25476D7-F993-40F5-A3C0-7EE30131AD79}"/>
              </a:ext>
            </a:extLst>
          </p:cNvPr>
          <p:cNvSpPr>
            <a:spLocks noGrp="1"/>
          </p:cNvSpPr>
          <p:nvPr>
            <p:ph type="pic" sz="quarter" idx="10"/>
          </p:nvPr>
        </p:nvSpPr>
        <p:spPr>
          <a:xfrm>
            <a:off x="651164" y="0"/>
            <a:ext cx="3365270" cy="3013364"/>
          </a:xfrm>
          <a:custGeom>
            <a:avLst/>
            <a:gdLst>
              <a:gd name="connsiteX0" fmla="*/ 0 w 3365270"/>
              <a:gd name="connsiteY0" fmla="*/ 0 h 3013364"/>
              <a:gd name="connsiteX1" fmla="*/ 3365270 w 3365270"/>
              <a:gd name="connsiteY1" fmla="*/ 0 h 3013364"/>
              <a:gd name="connsiteX2" fmla="*/ 3365270 w 3365270"/>
              <a:gd name="connsiteY2" fmla="*/ 3013364 h 3013364"/>
              <a:gd name="connsiteX3" fmla="*/ 0 w 3365270"/>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3365270" h="3013364">
                <a:moveTo>
                  <a:pt x="0" y="0"/>
                </a:moveTo>
                <a:lnTo>
                  <a:pt x="3365270" y="0"/>
                </a:lnTo>
                <a:lnTo>
                  <a:pt x="3365270" y="3013364"/>
                </a:lnTo>
                <a:lnTo>
                  <a:pt x="0" y="3013364"/>
                </a:lnTo>
                <a:close/>
              </a:path>
            </a:pathLst>
          </a:custGeom>
          <a:solidFill>
            <a:schemeClr val="bg1">
              <a:lumMod val="9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id="{71F6ADD8-1099-46C3-ACF1-4A59278B27E5}"/>
              </a:ext>
            </a:extLst>
          </p:cNvPr>
          <p:cNvSpPr>
            <a:spLocks noGrp="1"/>
          </p:cNvSpPr>
          <p:nvPr>
            <p:ph type="pic" sz="quarter" idx="11"/>
          </p:nvPr>
        </p:nvSpPr>
        <p:spPr>
          <a:xfrm>
            <a:off x="4413364" y="0"/>
            <a:ext cx="3365270" cy="3013364"/>
          </a:xfrm>
          <a:custGeom>
            <a:avLst/>
            <a:gdLst>
              <a:gd name="connsiteX0" fmla="*/ 0 w 3365270"/>
              <a:gd name="connsiteY0" fmla="*/ 0 h 3013364"/>
              <a:gd name="connsiteX1" fmla="*/ 3365270 w 3365270"/>
              <a:gd name="connsiteY1" fmla="*/ 0 h 3013364"/>
              <a:gd name="connsiteX2" fmla="*/ 3365270 w 3365270"/>
              <a:gd name="connsiteY2" fmla="*/ 3013364 h 3013364"/>
              <a:gd name="connsiteX3" fmla="*/ 0 w 3365270"/>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3365270" h="3013364">
                <a:moveTo>
                  <a:pt x="0" y="0"/>
                </a:moveTo>
                <a:lnTo>
                  <a:pt x="3365270" y="0"/>
                </a:lnTo>
                <a:lnTo>
                  <a:pt x="3365270" y="3013364"/>
                </a:lnTo>
                <a:lnTo>
                  <a:pt x="0" y="3013364"/>
                </a:lnTo>
                <a:close/>
              </a:path>
            </a:pathLst>
          </a:custGeom>
          <a:solidFill>
            <a:schemeClr val="bg1">
              <a:lumMod val="9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D1790A70-07C6-471C-9740-9B2975DA34E1}"/>
              </a:ext>
            </a:extLst>
          </p:cNvPr>
          <p:cNvSpPr>
            <a:spLocks noGrp="1"/>
          </p:cNvSpPr>
          <p:nvPr>
            <p:ph type="pic" sz="quarter" idx="12"/>
          </p:nvPr>
        </p:nvSpPr>
        <p:spPr>
          <a:xfrm>
            <a:off x="8175565" y="0"/>
            <a:ext cx="3365270" cy="3013364"/>
          </a:xfrm>
          <a:custGeom>
            <a:avLst/>
            <a:gdLst>
              <a:gd name="connsiteX0" fmla="*/ 0 w 3365270"/>
              <a:gd name="connsiteY0" fmla="*/ 0 h 3013364"/>
              <a:gd name="connsiteX1" fmla="*/ 3365270 w 3365270"/>
              <a:gd name="connsiteY1" fmla="*/ 0 h 3013364"/>
              <a:gd name="connsiteX2" fmla="*/ 3365270 w 3365270"/>
              <a:gd name="connsiteY2" fmla="*/ 3013364 h 3013364"/>
              <a:gd name="connsiteX3" fmla="*/ 0 w 3365270"/>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3365270" h="3013364">
                <a:moveTo>
                  <a:pt x="0" y="0"/>
                </a:moveTo>
                <a:lnTo>
                  <a:pt x="3365270" y="0"/>
                </a:lnTo>
                <a:lnTo>
                  <a:pt x="3365270" y="3013364"/>
                </a:lnTo>
                <a:lnTo>
                  <a:pt x="0" y="3013364"/>
                </a:lnTo>
                <a:close/>
              </a:path>
            </a:pathLst>
          </a:custGeom>
          <a:solidFill>
            <a:schemeClr val="bg1">
              <a:lumMod val="95000"/>
            </a:schemeClr>
          </a:solidFill>
        </p:spPr>
        <p:txBody>
          <a:bodyPr wrap="square">
            <a:noAutofit/>
          </a:bodyPr>
          <a:lstStyle/>
          <a:p>
            <a:endParaRPr lang="en-US"/>
          </a:p>
        </p:txBody>
      </p:sp>
      <p:sp>
        <p:nvSpPr>
          <p:cNvPr id="23" name="Picture Placeholder 22">
            <a:extLst>
              <a:ext uri="{FF2B5EF4-FFF2-40B4-BE49-F238E27FC236}">
                <a16:creationId xmlns:a16="http://schemas.microsoft.com/office/drawing/2014/main" id="{83008A17-F281-43E7-9E88-54ED9EADC623}"/>
              </a:ext>
            </a:extLst>
          </p:cNvPr>
          <p:cNvSpPr>
            <a:spLocks noGrp="1"/>
          </p:cNvSpPr>
          <p:nvPr>
            <p:ph type="pic" sz="quarter" idx="13"/>
          </p:nvPr>
        </p:nvSpPr>
        <p:spPr>
          <a:xfrm>
            <a:off x="651164" y="3429000"/>
            <a:ext cx="3365270" cy="3013364"/>
          </a:xfrm>
          <a:custGeom>
            <a:avLst/>
            <a:gdLst>
              <a:gd name="connsiteX0" fmla="*/ 0 w 3365270"/>
              <a:gd name="connsiteY0" fmla="*/ 0 h 3013364"/>
              <a:gd name="connsiteX1" fmla="*/ 3365270 w 3365270"/>
              <a:gd name="connsiteY1" fmla="*/ 0 h 3013364"/>
              <a:gd name="connsiteX2" fmla="*/ 3365270 w 3365270"/>
              <a:gd name="connsiteY2" fmla="*/ 3013364 h 3013364"/>
              <a:gd name="connsiteX3" fmla="*/ 0 w 3365270"/>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3365270" h="3013364">
                <a:moveTo>
                  <a:pt x="0" y="0"/>
                </a:moveTo>
                <a:lnTo>
                  <a:pt x="3365270" y="0"/>
                </a:lnTo>
                <a:lnTo>
                  <a:pt x="3365270" y="3013364"/>
                </a:lnTo>
                <a:lnTo>
                  <a:pt x="0" y="3013364"/>
                </a:lnTo>
                <a:close/>
              </a:path>
            </a:pathLst>
          </a:custGeom>
          <a:solidFill>
            <a:schemeClr val="bg1">
              <a:lumMod val="95000"/>
            </a:schemeClr>
          </a:solidFill>
        </p:spPr>
        <p:txBody>
          <a:bodyPr wrap="square">
            <a:noAutofit/>
          </a:bodyPr>
          <a:lstStyle/>
          <a:p>
            <a:endParaRPr lang="en-US"/>
          </a:p>
        </p:txBody>
      </p:sp>
      <p:sp>
        <p:nvSpPr>
          <p:cNvPr id="26" name="Picture Placeholder 25">
            <a:extLst>
              <a:ext uri="{FF2B5EF4-FFF2-40B4-BE49-F238E27FC236}">
                <a16:creationId xmlns:a16="http://schemas.microsoft.com/office/drawing/2014/main" id="{0A08779A-3A94-4EA2-9359-7312871F5262}"/>
              </a:ext>
            </a:extLst>
          </p:cNvPr>
          <p:cNvSpPr>
            <a:spLocks noGrp="1"/>
          </p:cNvSpPr>
          <p:nvPr>
            <p:ph type="pic" sz="quarter" idx="14"/>
          </p:nvPr>
        </p:nvSpPr>
        <p:spPr>
          <a:xfrm>
            <a:off x="4413364" y="3429000"/>
            <a:ext cx="3365270" cy="3013364"/>
          </a:xfrm>
          <a:custGeom>
            <a:avLst/>
            <a:gdLst>
              <a:gd name="connsiteX0" fmla="*/ 0 w 3365270"/>
              <a:gd name="connsiteY0" fmla="*/ 0 h 3013364"/>
              <a:gd name="connsiteX1" fmla="*/ 3365270 w 3365270"/>
              <a:gd name="connsiteY1" fmla="*/ 0 h 3013364"/>
              <a:gd name="connsiteX2" fmla="*/ 3365270 w 3365270"/>
              <a:gd name="connsiteY2" fmla="*/ 3013364 h 3013364"/>
              <a:gd name="connsiteX3" fmla="*/ 0 w 3365270"/>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3365270" h="3013364">
                <a:moveTo>
                  <a:pt x="0" y="0"/>
                </a:moveTo>
                <a:lnTo>
                  <a:pt x="3365270" y="0"/>
                </a:lnTo>
                <a:lnTo>
                  <a:pt x="3365270" y="3013364"/>
                </a:lnTo>
                <a:lnTo>
                  <a:pt x="0" y="3013364"/>
                </a:lnTo>
                <a:close/>
              </a:path>
            </a:pathLst>
          </a:custGeom>
          <a:solidFill>
            <a:schemeClr val="bg1">
              <a:lumMod val="95000"/>
            </a:schemeClr>
          </a:solidFill>
        </p:spPr>
        <p:txBody>
          <a:bodyPr wrap="square">
            <a:noAutofit/>
          </a:bodyPr>
          <a:lstStyle/>
          <a:p>
            <a:endParaRPr lang="en-US"/>
          </a:p>
        </p:txBody>
      </p:sp>
      <p:sp>
        <p:nvSpPr>
          <p:cNvPr id="29" name="Picture Placeholder 28">
            <a:extLst>
              <a:ext uri="{FF2B5EF4-FFF2-40B4-BE49-F238E27FC236}">
                <a16:creationId xmlns:a16="http://schemas.microsoft.com/office/drawing/2014/main" id="{54E19AEA-E0C5-4369-8DDE-2CC97C5DB8E9}"/>
              </a:ext>
            </a:extLst>
          </p:cNvPr>
          <p:cNvSpPr>
            <a:spLocks noGrp="1"/>
          </p:cNvSpPr>
          <p:nvPr>
            <p:ph type="pic" sz="quarter" idx="15"/>
          </p:nvPr>
        </p:nvSpPr>
        <p:spPr>
          <a:xfrm>
            <a:off x="8175566" y="3429000"/>
            <a:ext cx="3365270" cy="3013364"/>
          </a:xfrm>
          <a:custGeom>
            <a:avLst/>
            <a:gdLst>
              <a:gd name="connsiteX0" fmla="*/ 0 w 3365270"/>
              <a:gd name="connsiteY0" fmla="*/ 0 h 3013364"/>
              <a:gd name="connsiteX1" fmla="*/ 3365270 w 3365270"/>
              <a:gd name="connsiteY1" fmla="*/ 0 h 3013364"/>
              <a:gd name="connsiteX2" fmla="*/ 3365270 w 3365270"/>
              <a:gd name="connsiteY2" fmla="*/ 3013364 h 3013364"/>
              <a:gd name="connsiteX3" fmla="*/ 0 w 3365270"/>
              <a:gd name="connsiteY3" fmla="*/ 3013364 h 3013364"/>
            </a:gdLst>
            <a:ahLst/>
            <a:cxnLst>
              <a:cxn ang="0">
                <a:pos x="connsiteX0" y="connsiteY0"/>
              </a:cxn>
              <a:cxn ang="0">
                <a:pos x="connsiteX1" y="connsiteY1"/>
              </a:cxn>
              <a:cxn ang="0">
                <a:pos x="connsiteX2" y="connsiteY2"/>
              </a:cxn>
              <a:cxn ang="0">
                <a:pos x="connsiteX3" y="connsiteY3"/>
              </a:cxn>
            </a:cxnLst>
            <a:rect l="l" t="t" r="r" b="b"/>
            <a:pathLst>
              <a:path w="3365270" h="3013364">
                <a:moveTo>
                  <a:pt x="0" y="0"/>
                </a:moveTo>
                <a:lnTo>
                  <a:pt x="3365270" y="0"/>
                </a:lnTo>
                <a:lnTo>
                  <a:pt x="3365270" y="3013364"/>
                </a:lnTo>
                <a:lnTo>
                  <a:pt x="0" y="3013364"/>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2567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7A9B021-1DBB-4759-BE18-3FFFBB4CF747}"/>
              </a:ext>
            </a:extLst>
          </p:cNvPr>
          <p:cNvSpPr>
            <a:spLocks noGrp="1"/>
          </p:cNvSpPr>
          <p:nvPr>
            <p:ph type="pic" sz="quarter" idx="10"/>
          </p:nvPr>
        </p:nvSpPr>
        <p:spPr>
          <a:xfrm>
            <a:off x="6096000" y="415636"/>
            <a:ext cx="5666509" cy="6026728"/>
          </a:xfrm>
          <a:custGeom>
            <a:avLst/>
            <a:gdLst>
              <a:gd name="connsiteX0" fmla="*/ 0 w 5666509"/>
              <a:gd name="connsiteY0" fmla="*/ 0 h 6026728"/>
              <a:gd name="connsiteX1" fmla="*/ 5666509 w 5666509"/>
              <a:gd name="connsiteY1" fmla="*/ 0 h 6026728"/>
              <a:gd name="connsiteX2" fmla="*/ 5666509 w 5666509"/>
              <a:gd name="connsiteY2" fmla="*/ 6026728 h 6026728"/>
              <a:gd name="connsiteX3" fmla="*/ 0 w 5666509"/>
              <a:gd name="connsiteY3" fmla="*/ 6026728 h 6026728"/>
            </a:gdLst>
            <a:ahLst/>
            <a:cxnLst>
              <a:cxn ang="0">
                <a:pos x="connsiteX0" y="connsiteY0"/>
              </a:cxn>
              <a:cxn ang="0">
                <a:pos x="connsiteX1" y="connsiteY1"/>
              </a:cxn>
              <a:cxn ang="0">
                <a:pos x="connsiteX2" y="connsiteY2"/>
              </a:cxn>
              <a:cxn ang="0">
                <a:pos x="connsiteX3" y="connsiteY3"/>
              </a:cxn>
            </a:cxnLst>
            <a:rect l="l" t="t" r="r" b="b"/>
            <a:pathLst>
              <a:path w="5666509" h="6026728">
                <a:moveTo>
                  <a:pt x="0" y="0"/>
                </a:moveTo>
                <a:lnTo>
                  <a:pt x="5666509" y="0"/>
                </a:lnTo>
                <a:lnTo>
                  <a:pt x="5666509" y="6026728"/>
                </a:lnTo>
                <a:lnTo>
                  <a:pt x="0" y="6026728"/>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030493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9B33C4A-B1CF-41C2-BFB3-2DEC98863FC2}"/>
              </a:ext>
            </a:extLst>
          </p:cNvPr>
          <p:cNvSpPr>
            <a:spLocks noGrp="1"/>
          </p:cNvSpPr>
          <p:nvPr>
            <p:ph type="pic" sz="quarter" idx="10"/>
          </p:nvPr>
        </p:nvSpPr>
        <p:spPr>
          <a:xfrm>
            <a:off x="429491" y="415636"/>
            <a:ext cx="11333018" cy="6026728"/>
          </a:xfrm>
          <a:custGeom>
            <a:avLst/>
            <a:gdLst>
              <a:gd name="connsiteX0" fmla="*/ 0 w 11333018"/>
              <a:gd name="connsiteY0" fmla="*/ 0 h 6026728"/>
              <a:gd name="connsiteX1" fmla="*/ 11333018 w 11333018"/>
              <a:gd name="connsiteY1" fmla="*/ 0 h 6026728"/>
              <a:gd name="connsiteX2" fmla="*/ 11333018 w 11333018"/>
              <a:gd name="connsiteY2" fmla="*/ 6026728 h 6026728"/>
              <a:gd name="connsiteX3" fmla="*/ 0 w 11333018"/>
              <a:gd name="connsiteY3" fmla="*/ 6026728 h 6026728"/>
            </a:gdLst>
            <a:ahLst/>
            <a:cxnLst>
              <a:cxn ang="0">
                <a:pos x="connsiteX0" y="connsiteY0"/>
              </a:cxn>
              <a:cxn ang="0">
                <a:pos x="connsiteX1" y="connsiteY1"/>
              </a:cxn>
              <a:cxn ang="0">
                <a:pos x="connsiteX2" y="connsiteY2"/>
              </a:cxn>
              <a:cxn ang="0">
                <a:pos x="connsiteX3" y="connsiteY3"/>
              </a:cxn>
            </a:cxnLst>
            <a:rect l="l" t="t" r="r" b="b"/>
            <a:pathLst>
              <a:path w="11333018" h="6026728">
                <a:moveTo>
                  <a:pt x="0" y="0"/>
                </a:moveTo>
                <a:lnTo>
                  <a:pt x="11333018" y="0"/>
                </a:lnTo>
                <a:lnTo>
                  <a:pt x="11333018" y="6026728"/>
                </a:lnTo>
                <a:lnTo>
                  <a:pt x="0" y="6026728"/>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719318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BD70F-AD39-4E50-BED2-8CEEEAA07D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55192774-6ECB-4918-BBC0-4E0DE109C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FF7ABB96-D772-4BB3-A679-E7348C2230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9E4A9-E658-46BC-AF40-AE3D1415B091}" type="datetimeFigureOut">
              <a:rPr lang="id-ID" smtClean="0"/>
              <a:t>21/11/22</a:t>
            </a:fld>
            <a:endParaRPr lang="id-ID"/>
          </a:p>
        </p:txBody>
      </p:sp>
      <p:sp>
        <p:nvSpPr>
          <p:cNvPr id="5" name="Footer Placeholder 4">
            <a:extLst>
              <a:ext uri="{FF2B5EF4-FFF2-40B4-BE49-F238E27FC236}">
                <a16:creationId xmlns:a16="http://schemas.microsoft.com/office/drawing/2014/main" id="{DA394EDA-9382-4FD8-83D7-987D45BCF9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id="{543479FB-50E9-40AB-BFB5-CC59F159B5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6C856D-BD14-41C9-9802-33FEA13BC573}" type="slidenum">
              <a:rPr lang="id-ID" smtClean="0"/>
              <a:t>‹#›</a:t>
            </a:fld>
            <a:endParaRPr lang="id-ID"/>
          </a:p>
        </p:txBody>
      </p:sp>
    </p:spTree>
    <p:extLst>
      <p:ext uri="{BB962C8B-B14F-4D97-AF65-F5344CB8AC3E}">
        <p14:creationId xmlns:p14="http://schemas.microsoft.com/office/powerpoint/2010/main" val="331082679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60" r:id="rId13"/>
    <p:sldLayoutId id="2147483662" r:id="rId14"/>
    <p:sldLayoutId id="2147483663" r:id="rId15"/>
    <p:sldLayoutId id="2147483677" r:id="rId16"/>
    <p:sldLayoutId id="2147483678" r:id="rId17"/>
    <p:sldLayoutId id="214748367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8.xml"/><Relationship Id="rId1" Type="http://schemas.openxmlformats.org/officeDocument/2006/relationships/video" Target="https://www.youtube.com/embed/BBLNSP0iJKc?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4.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8C4DCE-3ACB-49CD-BB94-A3B193F10F69}"/>
              </a:ext>
            </a:extLst>
          </p:cNvPr>
          <p:cNvSpPr/>
          <p:nvPr/>
        </p:nvSpPr>
        <p:spPr>
          <a:xfrm>
            <a:off x="0" y="0"/>
            <a:ext cx="12191999" cy="6858000"/>
          </a:xfrm>
          <a:prstGeom prst="rect">
            <a:avLst/>
          </a:prstGeom>
          <a:solidFill>
            <a:schemeClr val="accent4"/>
          </a:solidFill>
          <a:ln>
            <a:noFill/>
          </a:ln>
          <a:effectLst>
            <a:outerShdw blurRad="12700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10803020104030203" pitchFamily="2" charset="-79"/>
              <a:cs typeface="Aharoni" panose="02010803020104030203" pitchFamily="2" charset="-79"/>
            </a:endParaRPr>
          </a:p>
        </p:txBody>
      </p:sp>
      <p:sp>
        <p:nvSpPr>
          <p:cNvPr id="7" name="Title 11">
            <a:extLst>
              <a:ext uri="{FF2B5EF4-FFF2-40B4-BE49-F238E27FC236}">
                <a16:creationId xmlns:a16="http://schemas.microsoft.com/office/drawing/2014/main" id="{9BEC4884-67F9-4A5F-A0A9-55C2910B3500}"/>
              </a:ext>
            </a:extLst>
          </p:cNvPr>
          <p:cNvSpPr txBox="1">
            <a:spLocks/>
          </p:cNvSpPr>
          <p:nvPr/>
        </p:nvSpPr>
        <p:spPr>
          <a:xfrm>
            <a:off x="982596" y="2963566"/>
            <a:ext cx="3355674" cy="84664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b="1" dirty="0">
              <a:solidFill>
                <a:schemeClr val="bg1"/>
              </a:solidFill>
              <a:effectLst>
                <a:outerShdw blurRad="1270000" sx="135000" sy="135000" algn="ctr" rotWithShape="0">
                  <a:prstClr val="black"/>
                </a:outerShdw>
              </a:effectLst>
              <a:latin typeface="Aharoni" panose="02010803020104030203" pitchFamily="2" charset="-79"/>
              <a:cs typeface="Aharoni" panose="02010803020104030203" pitchFamily="2" charset="-79"/>
            </a:endParaRPr>
          </a:p>
        </p:txBody>
      </p:sp>
      <p:sp>
        <p:nvSpPr>
          <p:cNvPr id="9" name="Rectangle 8">
            <a:extLst>
              <a:ext uri="{FF2B5EF4-FFF2-40B4-BE49-F238E27FC236}">
                <a16:creationId xmlns:a16="http://schemas.microsoft.com/office/drawing/2014/main" id="{87FE9748-73FF-47FE-BDA9-8AE610F38462}"/>
              </a:ext>
            </a:extLst>
          </p:cNvPr>
          <p:cNvSpPr/>
          <p:nvPr/>
        </p:nvSpPr>
        <p:spPr>
          <a:xfrm>
            <a:off x="-1620868" y="4607917"/>
            <a:ext cx="8490858" cy="346249"/>
          </a:xfrm>
          <a:prstGeom prst="rect">
            <a:avLst/>
          </a:prstGeom>
        </p:spPr>
        <p:txBody>
          <a:bodyPr wrap="square" lIns="91440" tIns="45720" rIns="91440" bIns="45720" anchor="t">
            <a:spAutoFit/>
          </a:bodyPr>
          <a:lstStyle/>
          <a:p>
            <a:pPr algn="ctr">
              <a:lnSpc>
                <a:spcPct val="150000"/>
              </a:lnSpc>
            </a:pPr>
            <a:endParaRPr lang="en-US" sz="1200" dirty="0">
              <a:solidFill>
                <a:schemeClr val="bg1"/>
              </a:solidFill>
              <a:latin typeface="Aharoni" panose="02010803020104030203" pitchFamily="2" charset="-79"/>
              <a:cs typeface="Aharoni" panose="02010803020104030203" pitchFamily="2" charset="-79"/>
            </a:endParaRPr>
          </a:p>
        </p:txBody>
      </p:sp>
      <p:grpSp>
        <p:nvGrpSpPr>
          <p:cNvPr id="13" name="Group 12">
            <a:extLst>
              <a:ext uri="{FF2B5EF4-FFF2-40B4-BE49-F238E27FC236}">
                <a16:creationId xmlns:a16="http://schemas.microsoft.com/office/drawing/2014/main" id="{B78AEC13-CAEA-4DFC-800B-843BB38353D4}"/>
              </a:ext>
            </a:extLst>
          </p:cNvPr>
          <p:cNvGrpSpPr/>
          <p:nvPr/>
        </p:nvGrpSpPr>
        <p:grpSpPr>
          <a:xfrm rot="2700000">
            <a:off x="11040537" y="507878"/>
            <a:ext cx="546639" cy="546639"/>
            <a:chOff x="2158159" y="1600200"/>
            <a:chExt cx="2286000" cy="2286000"/>
          </a:xfrm>
          <a:solidFill>
            <a:schemeClr val="accent1">
              <a:alpha val="27000"/>
            </a:schemeClr>
          </a:solidFill>
        </p:grpSpPr>
        <p:sp>
          <p:nvSpPr>
            <p:cNvPr id="14" name="Rectangle: Rounded Corners 13">
              <a:extLst>
                <a:ext uri="{FF2B5EF4-FFF2-40B4-BE49-F238E27FC236}">
                  <a16:creationId xmlns:a16="http://schemas.microsoft.com/office/drawing/2014/main" id="{33DA5590-0820-44B9-8321-8347B49A7A3E}"/>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15" name="Rectangle: Rounded Corners 14">
              <a:extLst>
                <a:ext uri="{FF2B5EF4-FFF2-40B4-BE49-F238E27FC236}">
                  <a16:creationId xmlns:a16="http://schemas.microsoft.com/office/drawing/2014/main" id="{808EFC91-BFF7-454C-99BD-BB8C92160D50}"/>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pic>
        <p:nvPicPr>
          <p:cNvPr id="2" name="Picture 3">
            <a:extLst>
              <a:ext uri="{FF2B5EF4-FFF2-40B4-BE49-F238E27FC236}">
                <a16:creationId xmlns:a16="http://schemas.microsoft.com/office/drawing/2014/main" id="{CB060D8F-2F6C-1064-FB9C-323F3B3E19E4}"/>
              </a:ext>
            </a:extLst>
          </p:cNvPr>
          <p:cNvPicPr>
            <a:picLocks noChangeAspect="1"/>
          </p:cNvPicPr>
          <p:nvPr/>
        </p:nvPicPr>
        <p:blipFill>
          <a:blip r:embed="rId2"/>
          <a:stretch>
            <a:fillRect/>
          </a:stretch>
        </p:blipFill>
        <p:spPr>
          <a:xfrm>
            <a:off x="265289" y="145697"/>
            <a:ext cx="11652014" cy="6566604"/>
          </a:xfrm>
          <a:prstGeom prst="rect">
            <a:avLst/>
          </a:prstGeom>
        </p:spPr>
      </p:pic>
    </p:spTree>
    <p:extLst>
      <p:ext uri="{BB962C8B-B14F-4D97-AF65-F5344CB8AC3E}">
        <p14:creationId xmlns:p14="http://schemas.microsoft.com/office/powerpoint/2010/main" val="305932406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CCA815A3-BB35-4DA3-9971-607568A19534}"/>
              </a:ext>
            </a:extLst>
          </p:cNvPr>
          <p:cNvSpPr/>
          <p:nvPr/>
        </p:nvSpPr>
        <p:spPr>
          <a:xfrm>
            <a:off x="429491" y="4835237"/>
            <a:ext cx="1689755" cy="160712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6" name="Right Triangle 5">
            <a:extLst>
              <a:ext uri="{FF2B5EF4-FFF2-40B4-BE49-F238E27FC236}">
                <a16:creationId xmlns:a16="http://schemas.microsoft.com/office/drawing/2014/main" id="{1E9A1423-8BE0-41AF-BAC0-E863C2C7D506}"/>
              </a:ext>
            </a:extLst>
          </p:cNvPr>
          <p:cNvSpPr/>
          <p:nvPr/>
        </p:nvSpPr>
        <p:spPr>
          <a:xfrm rot="10800000">
            <a:off x="4406245" y="415636"/>
            <a:ext cx="1689755" cy="160712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7" name="TextBox 6">
            <a:extLst>
              <a:ext uri="{FF2B5EF4-FFF2-40B4-BE49-F238E27FC236}">
                <a16:creationId xmlns:a16="http://schemas.microsoft.com/office/drawing/2014/main" id="{B99E2E66-3A74-4B50-AE47-3437F9404E7C}"/>
              </a:ext>
            </a:extLst>
          </p:cNvPr>
          <p:cNvSpPr txBox="1"/>
          <p:nvPr/>
        </p:nvSpPr>
        <p:spPr>
          <a:xfrm>
            <a:off x="7825591" y="1376432"/>
            <a:ext cx="4988139" cy="646331"/>
          </a:xfrm>
          <a:prstGeom prst="rect">
            <a:avLst/>
          </a:prstGeom>
          <a:noFill/>
        </p:spPr>
        <p:txBody>
          <a:bodyPr wrap="square" rtlCol="0">
            <a:spAutoFit/>
          </a:bodyPr>
          <a:lstStyle/>
          <a:p>
            <a:r>
              <a:rPr lang="en-US" sz="3600" b="1">
                <a:solidFill>
                  <a:schemeClr val="tx2">
                    <a:lumMod val="50000"/>
                  </a:schemeClr>
                </a:solidFill>
                <a:latin typeface="Aharoni" panose="02010803020104030203" pitchFamily="2" charset="-79"/>
                <a:cs typeface="Aharoni" panose="02010803020104030203" pitchFamily="2" charset="-79"/>
              </a:rPr>
              <a:t>语言</a:t>
            </a:r>
            <a:r>
              <a:rPr lang="en-US" sz="3600" b="1">
                <a:solidFill>
                  <a:schemeClr val="accent4"/>
                </a:solidFill>
                <a:latin typeface="Aharoni" panose="02010803020104030203" pitchFamily="2" charset="-79"/>
                <a:cs typeface="Aharoni" panose="02010803020104030203" pitchFamily="2" charset="-79"/>
              </a:rPr>
              <a:t>课程</a:t>
            </a:r>
          </a:p>
        </p:txBody>
      </p:sp>
      <p:sp>
        <p:nvSpPr>
          <p:cNvPr id="8" name="TextBox 7">
            <a:extLst>
              <a:ext uri="{FF2B5EF4-FFF2-40B4-BE49-F238E27FC236}">
                <a16:creationId xmlns:a16="http://schemas.microsoft.com/office/drawing/2014/main" id="{DA64086E-E9D0-4629-93B4-B85FE65C38ED}"/>
              </a:ext>
            </a:extLst>
          </p:cNvPr>
          <p:cNvSpPr txBox="1"/>
          <p:nvPr/>
        </p:nvSpPr>
        <p:spPr>
          <a:xfrm>
            <a:off x="6933566" y="1108648"/>
            <a:ext cx="1260957" cy="369332"/>
          </a:xfrm>
          <a:prstGeom prst="rect">
            <a:avLst/>
          </a:prstGeom>
          <a:noFill/>
        </p:spPr>
        <p:txBody>
          <a:bodyPr wrap="square" rtlCol="0">
            <a:spAutoFit/>
          </a:bodyPr>
          <a:lstStyle/>
          <a:p>
            <a:r>
              <a:rPr lang="en-US" b="1">
                <a:solidFill>
                  <a:schemeClr val="tx2">
                    <a:lumMod val="50000"/>
                  </a:schemeClr>
                </a:solidFill>
                <a:latin typeface="Aharoni" panose="02010803020104030203" pitchFamily="2" charset="-79"/>
                <a:cs typeface="Aharoni" panose="02010803020104030203" pitchFamily="2" charset="-79"/>
              </a:rPr>
              <a:t>ESL</a:t>
            </a:r>
          </a:p>
        </p:txBody>
      </p:sp>
      <p:sp>
        <p:nvSpPr>
          <p:cNvPr id="14" name="TextBox 13">
            <a:extLst>
              <a:ext uri="{FF2B5EF4-FFF2-40B4-BE49-F238E27FC236}">
                <a16:creationId xmlns:a16="http://schemas.microsoft.com/office/drawing/2014/main" id="{6CE32DDD-DF97-4306-B791-1685DDBBF350}"/>
              </a:ext>
            </a:extLst>
          </p:cNvPr>
          <p:cNvSpPr txBox="1"/>
          <p:nvPr/>
        </p:nvSpPr>
        <p:spPr>
          <a:xfrm>
            <a:off x="8323049" y="2684041"/>
            <a:ext cx="3029460" cy="2585323"/>
          </a:xfrm>
          <a:prstGeom prst="rect">
            <a:avLst/>
          </a:prstGeom>
          <a:noFill/>
        </p:spPr>
        <p:txBody>
          <a:bodyPr wrap="square" rtlCol="0">
            <a:spAutoFit/>
          </a:bodyPr>
          <a:lstStyle/>
          <a:p>
            <a:pPr algn="l" rtl="0" fontAlgn="base"/>
            <a:r>
              <a:rPr lang="en-US">
                <a:solidFill>
                  <a:srgbClr val="000000"/>
                </a:solidFill>
                <a:latin typeface="Aharoni" panose="02010803020104030203" pitchFamily="2" charset="-79"/>
                <a:cs typeface="Aharoni" panose="02010803020104030203" pitchFamily="2" charset="-79"/>
              </a:rPr>
              <a:t>为了能够更有效的提升国际学生的语言能力</a:t>
            </a:r>
            <a:r>
              <a:rPr lang="zh-CN" altLang="en-US">
                <a:solidFill>
                  <a:srgbClr val="000000"/>
                </a:solidFill>
                <a:latin typeface="Aharoni" panose="02010803020104030203" pitchFamily="2" charset="-79"/>
                <a:cs typeface="Aharoni" panose="02010803020104030203" pitchFamily="2" charset="-79"/>
              </a:rPr>
              <a:t>，我们将会每天为学生提供高强度的英语辅导。</a:t>
            </a:r>
            <a:r>
              <a:rPr lang="en-US">
                <a:solidFill>
                  <a:srgbClr val="000000"/>
                </a:solidFill>
                <a:latin typeface="Aharoni" panose="02010803020104030203" pitchFamily="2" charset="-79"/>
                <a:cs typeface="Aharoni" panose="02010803020104030203" pitchFamily="2" charset="-79"/>
              </a:rPr>
              <a:t>同时我们还会为准备雅思的同学提供更多的课外补习</a:t>
            </a:r>
            <a:r>
              <a:rPr lang="zh-CN" altLang="en-US">
                <a:solidFill>
                  <a:srgbClr val="000000"/>
                </a:solidFill>
                <a:latin typeface="Aharoni" panose="02010803020104030203" pitchFamily="2" charset="-79"/>
                <a:cs typeface="Aharoni" panose="02010803020104030203" pitchFamily="2" charset="-79"/>
              </a:rPr>
              <a:t>。我们的语言课程一共分为五级：</a:t>
            </a:r>
            <a:r>
              <a:rPr lang="en-US" sz="1800" b="1" i="0">
                <a:solidFill>
                  <a:srgbClr val="FF0000"/>
                </a:solidFill>
                <a:effectLst/>
                <a:latin typeface="Aharoni" panose="02010803020104030203" pitchFamily="2" charset="-79"/>
                <a:cs typeface="Aharoni" panose="02010803020104030203" pitchFamily="2" charset="-79"/>
              </a:rPr>
              <a:t> (AO, BO, CO, DO, EO)</a:t>
            </a:r>
            <a:r>
              <a:rPr lang="en-US" sz="1800" b="0" i="0">
                <a:solidFill>
                  <a:srgbClr val="FF0000"/>
                </a:solidFill>
                <a:effectLst/>
                <a:latin typeface="Aharoni" panose="02010803020104030203" pitchFamily="2" charset="-79"/>
                <a:cs typeface="Aharoni" panose="02010803020104030203" pitchFamily="2" charset="-79"/>
              </a:rPr>
              <a:t>.  </a:t>
            </a:r>
            <a:endParaRPr lang="en-US" sz="1100" b="0" i="0">
              <a:solidFill>
                <a:srgbClr val="000000"/>
              </a:solidFill>
              <a:effectLst/>
              <a:latin typeface="Aharoni" panose="02010803020104030203" pitchFamily="2" charset="-79"/>
              <a:cs typeface="Aharoni" panose="02010803020104030203" pitchFamily="2" charset="-79"/>
            </a:endParaRPr>
          </a:p>
          <a:p>
            <a:pPr algn="l" rtl="0" fontAlgn="base"/>
            <a:r>
              <a:rPr lang="en-US" sz="1800" b="0" i="0">
                <a:solidFill>
                  <a:srgbClr val="000000"/>
                </a:solidFill>
                <a:effectLst/>
                <a:latin typeface="Aharoni" panose="02010803020104030203" pitchFamily="2" charset="-79"/>
                <a:cs typeface="Aharoni" panose="02010803020104030203" pitchFamily="2" charset="-79"/>
              </a:rPr>
              <a:t> </a:t>
            </a:r>
            <a:endParaRPr lang="en-US" sz="1100" b="0" i="0">
              <a:solidFill>
                <a:srgbClr val="000000"/>
              </a:solidFill>
              <a:effectLst/>
              <a:latin typeface="Aharoni" panose="02010803020104030203" pitchFamily="2" charset="-79"/>
              <a:cs typeface="Aharoni" panose="02010803020104030203" pitchFamily="2" charset="-79"/>
            </a:endParaRPr>
          </a:p>
        </p:txBody>
      </p:sp>
      <p:grpSp>
        <p:nvGrpSpPr>
          <p:cNvPr id="22" name="Group 21">
            <a:extLst>
              <a:ext uri="{FF2B5EF4-FFF2-40B4-BE49-F238E27FC236}">
                <a16:creationId xmlns:a16="http://schemas.microsoft.com/office/drawing/2014/main" id="{35E20075-8B03-440D-8308-689409B4A2A0}"/>
              </a:ext>
            </a:extLst>
          </p:cNvPr>
          <p:cNvGrpSpPr/>
          <p:nvPr/>
        </p:nvGrpSpPr>
        <p:grpSpPr>
          <a:xfrm rot="2700000">
            <a:off x="11532149" y="258030"/>
            <a:ext cx="546639" cy="546639"/>
            <a:chOff x="2158159" y="1600200"/>
            <a:chExt cx="2286000" cy="2286000"/>
          </a:xfrm>
          <a:solidFill>
            <a:schemeClr val="accent1"/>
          </a:solidFill>
        </p:grpSpPr>
        <p:sp>
          <p:nvSpPr>
            <p:cNvPr id="23" name="Rectangle: Rounded Corners 22">
              <a:extLst>
                <a:ext uri="{FF2B5EF4-FFF2-40B4-BE49-F238E27FC236}">
                  <a16:creationId xmlns:a16="http://schemas.microsoft.com/office/drawing/2014/main" id="{E76B8420-3C03-4788-AF74-6AB5CFBC4B63}"/>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24" name="Rectangle: Rounded Corners 23">
              <a:extLst>
                <a:ext uri="{FF2B5EF4-FFF2-40B4-BE49-F238E27FC236}">
                  <a16:creationId xmlns:a16="http://schemas.microsoft.com/office/drawing/2014/main" id="{4DE140D8-DD6C-4027-BECE-882508EE8CE7}"/>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sp>
        <p:nvSpPr>
          <p:cNvPr id="2" name="Freeform 866">
            <a:extLst>
              <a:ext uri="{FF2B5EF4-FFF2-40B4-BE49-F238E27FC236}">
                <a16:creationId xmlns:a16="http://schemas.microsoft.com/office/drawing/2014/main" id="{5B3A634B-85BA-AF14-03F7-CB5D9265849F}"/>
              </a:ext>
            </a:extLst>
          </p:cNvPr>
          <p:cNvSpPr>
            <a:spLocks noEditPoints="1"/>
          </p:cNvSpPr>
          <p:nvPr/>
        </p:nvSpPr>
        <p:spPr bwMode="auto">
          <a:xfrm>
            <a:off x="7108022" y="2684041"/>
            <a:ext cx="905280" cy="904553"/>
          </a:xfrm>
          <a:custGeom>
            <a:avLst/>
            <a:gdLst>
              <a:gd name="T0" fmla="*/ 2396 w 3738"/>
              <a:gd name="T1" fmla="*/ 982 h 3735"/>
              <a:gd name="T2" fmla="*/ 957 w 3738"/>
              <a:gd name="T3" fmla="*/ 2421 h 3735"/>
              <a:gd name="T4" fmla="*/ 864 w 3738"/>
              <a:gd name="T5" fmla="*/ 2791 h 3735"/>
              <a:gd name="T6" fmla="*/ 872 w 3738"/>
              <a:gd name="T7" fmla="*/ 2842 h 3735"/>
              <a:gd name="T8" fmla="*/ 914 w 3738"/>
              <a:gd name="T9" fmla="*/ 2874 h 3735"/>
              <a:gd name="T10" fmla="*/ 948 w 3738"/>
              <a:gd name="T11" fmla="*/ 2875 h 3735"/>
              <a:gd name="T12" fmla="*/ 1317 w 3738"/>
              <a:gd name="T13" fmla="*/ 2782 h 3735"/>
              <a:gd name="T14" fmla="*/ 1419 w 3738"/>
              <a:gd name="T15" fmla="*/ 2681 h 3735"/>
              <a:gd name="T16" fmla="*/ 1556 w 3738"/>
              <a:gd name="T17" fmla="*/ 2544 h 3735"/>
              <a:gd name="T18" fmla="*/ 2219 w 3738"/>
              <a:gd name="T19" fmla="*/ 1160 h 3735"/>
              <a:gd name="T20" fmla="*/ 2767 w 3738"/>
              <a:gd name="T21" fmla="*/ 1330 h 3735"/>
              <a:gd name="T22" fmla="*/ 2767 w 3738"/>
              <a:gd name="T23" fmla="*/ 1282 h 3735"/>
              <a:gd name="T24" fmla="*/ 2458 w 3738"/>
              <a:gd name="T25" fmla="*/ 973 h 3735"/>
              <a:gd name="T26" fmla="*/ 1868 w 3738"/>
              <a:gd name="T27" fmla="*/ 0 h 3735"/>
              <a:gd name="T28" fmla="*/ 2205 w 3738"/>
              <a:gd name="T29" fmla="*/ 31 h 3735"/>
              <a:gd name="T30" fmla="*/ 2521 w 3738"/>
              <a:gd name="T31" fmla="*/ 117 h 3735"/>
              <a:gd name="T32" fmla="*/ 2813 w 3738"/>
              <a:gd name="T33" fmla="*/ 255 h 3735"/>
              <a:gd name="T34" fmla="*/ 3073 w 3738"/>
              <a:gd name="T35" fmla="*/ 439 h 3735"/>
              <a:gd name="T36" fmla="*/ 3299 w 3738"/>
              <a:gd name="T37" fmla="*/ 664 h 3735"/>
              <a:gd name="T38" fmla="*/ 3483 w 3738"/>
              <a:gd name="T39" fmla="*/ 925 h 3735"/>
              <a:gd name="T40" fmla="*/ 3621 w 3738"/>
              <a:gd name="T41" fmla="*/ 1216 h 3735"/>
              <a:gd name="T42" fmla="*/ 3707 w 3738"/>
              <a:gd name="T43" fmla="*/ 1531 h 3735"/>
              <a:gd name="T44" fmla="*/ 3738 w 3738"/>
              <a:gd name="T45" fmla="*/ 1866 h 3735"/>
              <a:gd name="T46" fmla="*/ 3707 w 3738"/>
              <a:gd name="T47" fmla="*/ 2204 h 3735"/>
              <a:gd name="T48" fmla="*/ 3621 w 3738"/>
              <a:gd name="T49" fmla="*/ 2519 h 3735"/>
              <a:gd name="T50" fmla="*/ 3483 w 3738"/>
              <a:gd name="T51" fmla="*/ 2810 h 3735"/>
              <a:gd name="T52" fmla="*/ 3299 w 3738"/>
              <a:gd name="T53" fmla="*/ 3071 h 3735"/>
              <a:gd name="T54" fmla="*/ 3073 w 3738"/>
              <a:gd name="T55" fmla="*/ 3296 h 3735"/>
              <a:gd name="T56" fmla="*/ 2813 w 3738"/>
              <a:gd name="T57" fmla="*/ 3480 h 3735"/>
              <a:gd name="T58" fmla="*/ 2521 w 3738"/>
              <a:gd name="T59" fmla="*/ 3618 h 3735"/>
              <a:gd name="T60" fmla="*/ 2205 w 3738"/>
              <a:gd name="T61" fmla="*/ 3704 h 3735"/>
              <a:gd name="T62" fmla="*/ 1868 w 3738"/>
              <a:gd name="T63" fmla="*/ 3735 h 3735"/>
              <a:gd name="T64" fmla="*/ 1533 w 3738"/>
              <a:gd name="T65" fmla="*/ 3704 h 3735"/>
              <a:gd name="T66" fmla="*/ 1217 w 3738"/>
              <a:gd name="T67" fmla="*/ 3618 h 3735"/>
              <a:gd name="T68" fmla="*/ 925 w 3738"/>
              <a:gd name="T69" fmla="*/ 3480 h 3735"/>
              <a:gd name="T70" fmla="*/ 665 w 3738"/>
              <a:gd name="T71" fmla="*/ 3296 h 3735"/>
              <a:gd name="T72" fmla="*/ 439 w 3738"/>
              <a:gd name="T73" fmla="*/ 3071 h 3735"/>
              <a:gd name="T74" fmla="*/ 255 w 3738"/>
              <a:gd name="T75" fmla="*/ 2810 h 3735"/>
              <a:gd name="T76" fmla="*/ 117 w 3738"/>
              <a:gd name="T77" fmla="*/ 2519 h 3735"/>
              <a:gd name="T78" fmla="*/ 31 w 3738"/>
              <a:gd name="T79" fmla="*/ 2204 h 3735"/>
              <a:gd name="T80" fmla="*/ 0 w 3738"/>
              <a:gd name="T81" fmla="*/ 1866 h 3735"/>
              <a:gd name="T82" fmla="*/ 31 w 3738"/>
              <a:gd name="T83" fmla="*/ 1531 h 3735"/>
              <a:gd name="T84" fmla="*/ 117 w 3738"/>
              <a:gd name="T85" fmla="*/ 1216 h 3735"/>
              <a:gd name="T86" fmla="*/ 255 w 3738"/>
              <a:gd name="T87" fmla="*/ 925 h 3735"/>
              <a:gd name="T88" fmla="*/ 439 w 3738"/>
              <a:gd name="T89" fmla="*/ 664 h 3735"/>
              <a:gd name="T90" fmla="*/ 665 w 3738"/>
              <a:gd name="T91" fmla="*/ 439 h 3735"/>
              <a:gd name="T92" fmla="*/ 925 w 3738"/>
              <a:gd name="T93" fmla="*/ 255 h 3735"/>
              <a:gd name="T94" fmla="*/ 1217 w 3738"/>
              <a:gd name="T95" fmla="*/ 117 h 3735"/>
              <a:gd name="T96" fmla="*/ 1533 w 3738"/>
              <a:gd name="T97" fmla="*/ 31 h 3735"/>
              <a:gd name="T98" fmla="*/ 1868 w 3738"/>
              <a:gd name="T99" fmla="*/ 0 h 3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8" h="3735">
                <a:moveTo>
                  <a:pt x="2425" y="968"/>
                </a:moveTo>
                <a:lnTo>
                  <a:pt x="2410" y="972"/>
                </a:lnTo>
                <a:lnTo>
                  <a:pt x="2396" y="982"/>
                </a:lnTo>
                <a:lnTo>
                  <a:pt x="970" y="2409"/>
                </a:lnTo>
                <a:lnTo>
                  <a:pt x="972" y="2410"/>
                </a:lnTo>
                <a:lnTo>
                  <a:pt x="957" y="2421"/>
                </a:lnTo>
                <a:lnTo>
                  <a:pt x="946" y="2437"/>
                </a:lnTo>
                <a:lnTo>
                  <a:pt x="939" y="2454"/>
                </a:lnTo>
                <a:lnTo>
                  <a:pt x="864" y="2791"/>
                </a:lnTo>
                <a:lnTo>
                  <a:pt x="862" y="2808"/>
                </a:lnTo>
                <a:lnTo>
                  <a:pt x="865" y="2826"/>
                </a:lnTo>
                <a:lnTo>
                  <a:pt x="872" y="2842"/>
                </a:lnTo>
                <a:lnTo>
                  <a:pt x="884" y="2856"/>
                </a:lnTo>
                <a:lnTo>
                  <a:pt x="898" y="2867"/>
                </a:lnTo>
                <a:lnTo>
                  <a:pt x="914" y="2874"/>
                </a:lnTo>
                <a:lnTo>
                  <a:pt x="932" y="2876"/>
                </a:lnTo>
                <a:lnTo>
                  <a:pt x="940" y="2876"/>
                </a:lnTo>
                <a:lnTo>
                  <a:pt x="948" y="2875"/>
                </a:lnTo>
                <a:lnTo>
                  <a:pt x="1285" y="2799"/>
                </a:lnTo>
                <a:lnTo>
                  <a:pt x="1303" y="2793"/>
                </a:lnTo>
                <a:lnTo>
                  <a:pt x="1317" y="2782"/>
                </a:lnTo>
                <a:lnTo>
                  <a:pt x="1330" y="2767"/>
                </a:lnTo>
                <a:lnTo>
                  <a:pt x="1331" y="2770"/>
                </a:lnTo>
                <a:lnTo>
                  <a:pt x="1419" y="2681"/>
                </a:lnTo>
                <a:lnTo>
                  <a:pt x="1058" y="2320"/>
                </a:lnTo>
                <a:lnTo>
                  <a:pt x="1195" y="2183"/>
                </a:lnTo>
                <a:lnTo>
                  <a:pt x="1556" y="2544"/>
                </a:lnTo>
                <a:lnTo>
                  <a:pt x="2443" y="1658"/>
                </a:lnTo>
                <a:lnTo>
                  <a:pt x="2082" y="1297"/>
                </a:lnTo>
                <a:lnTo>
                  <a:pt x="2219" y="1160"/>
                </a:lnTo>
                <a:lnTo>
                  <a:pt x="2580" y="1521"/>
                </a:lnTo>
                <a:lnTo>
                  <a:pt x="2757" y="1343"/>
                </a:lnTo>
                <a:lnTo>
                  <a:pt x="2767" y="1330"/>
                </a:lnTo>
                <a:lnTo>
                  <a:pt x="2773" y="1314"/>
                </a:lnTo>
                <a:lnTo>
                  <a:pt x="2773" y="1298"/>
                </a:lnTo>
                <a:lnTo>
                  <a:pt x="2767" y="1282"/>
                </a:lnTo>
                <a:lnTo>
                  <a:pt x="2757" y="1269"/>
                </a:lnTo>
                <a:lnTo>
                  <a:pt x="2472" y="982"/>
                </a:lnTo>
                <a:lnTo>
                  <a:pt x="2458" y="973"/>
                </a:lnTo>
                <a:lnTo>
                  <a:pt x="2442" y="968"/>
                </a:lnTo>
                <a:lnTo>
                  <a:pt x="2425" y="968"/>
                </a:lnTo>
                <a:close/>
                <a:moveTo>
                  <a:pt x="1868" y="0"/>
                </a:moveTo>
                <a:lnTo>
                  <a:pt x="1982" y="3"/>
                </a:lnTo>
                <a:lnTo>
                  <a:pt x="2094" y="14"/>
                </a:lnTo>
                <a:lnTo>
                  <a:pt x="2205" y="31"/>
                </a:lnTo>
                <a:lnTo>
                  <a:pt x="2313" y="53"/>
                </a:lnTo>
                <a:lnTo>
                  <a:pt x="2418" y="81"/>
                </a:lnTo>
                <a:lnTo>
                  <a:pt x="2521" y="117"/>
                </a:lnTo>
                <a:lnTo>
                  <a:pt x="2621" y="157"/>
                </a:lnTo>
                <a:lnTo>
                  <a:pt x="2719" y="204"/>
                </a:lnTo>
                <a:lnTo>
                  <a:pt x="2813" y="255"/>
                </a:lnTo>
                <a:lnTo>
                  <a:pt x="2903" y="311"/>
                </a:lnTo>
                <a:lnTo>
                  <a:pt x="2990" y="374"/>
                </a:lnTo>
                <a:lnTo>
                  <a:pt x="3073" y="439"/>
                </a:lnTo>
                <a:lnTo>
                  <a:pt x="3152" y="510"/>
                </a:lnTo>
                <a:lnTo>
                  <a:pt x="3227" y="585"/>
                </a:lnTo>
                <a:lnTo>
                  <a:pt x="3299" y="664"/>
                </a:lnTo>
                <a:lnTo>
                  <a:pt x="3364" y="747"/>
                </a:lnTo>
                <a:lnTo>
                  <a:pt x="3427" y="834"/>
                </a:lnTo>
                <a:lnTo>
                  <a:pt x="3483" y="925"/>
                </a:lnTo>
                <a:lnTo>
                  <a:pt x="3534" y="1019"/>
                </a:lnTo>
                <a:lnTo>
                  <a:pt x="3581" y="1116"/>
                </a:lnTo>
                <a:lnTo>
                  <a:pt x="3621" y="1216"/>
                </a:lnTo>
                <a:lnTo>
                  <a:pt x="3656" y="1319"/>
                </a:lnTo>
                <a:lnTo>
                  <a:pt x="3685" y="1424"/>
                </a:lnTo>
                <a:lnTo>
                  <a:pt x="3707" y="1531"/>
                </a:lnTo>
                <a:lnTo>
                  <a:pt x="3724" y="1642"/>
                </a:lnTo>
                <a:lnTo>
                  <a:pt x="3735" y="1753"/>
                </a:lnTo>
                <a:lnTo>
                  <a:pt x="3738" y="1866"/>
                </a:lnTo>
                <a:lnTo>
                  <a:pt x="3735" y="1981"/>
                </a:lnTo>
                <a:lnTo>
                  <a:pt x="3724" y="2093"/>
                </a:lnTo>
                <a:lnTo>
                  <a:pt x="3707" y="2204"/>
                </a:lnTo>
                <a:lnTo>
                  <a:pt x="3685" y="2311"/>
                </a:lnTo>
                <a:lnTo>
                  <a:pt x="3656" y="2416"/>
                </a:lnTo>
                <a:lnTo>
                  <a:pt x="3621" y="2519"/>
                </a:lnTo>
                <a:lnTo>
                  <a:pt x="3581" y="2619"/>
                </a:lnTo>
                <a:lnTo>
                  <a:pt x="3534" y="2716"/>
                </a:lnTo>
                <a:lnTo>
                  <a:pt x="3483" y="2810"/>
                </a:lnTo>
                <a:lnTo>
                  <a:pt x="3427" y="2901"/>
                </a:lnTo>
                <a:lnTo>
                  <a:pt x="3364" y="2988"/>
                </a:lnTo>
                <a:lnTo>
                  <a:pt x="3299" y="3071"/>
                </a:lnTo>
                <a:lnTo>
                  <a:pt x="3227" y="3150"/>
                </a:lnTo>
                <a:lnTo>
                  <a:pt x="3152" y="3225"/>
                </a:lnTo>
                <a:lnTo>
                  <a:pt x="3073" y="3296"/>
                </a:lnTo>
                <a:lnTo>
                  <a:pt x="2990" y="3362"/>
                </a:lnTo>
                <a:lnTo>
                  <a:pt x="2903" y="3424"/>
                </a:lnTo>
                <a:lnTo>
                  <a:pt x="2813" y="3480"/>
                </a:lnTo>
                <a:lnTo>
                  <a:pt x="2719" y="3531"/>
                </a:lnTo>
                <a:lnTo>
                  <a:pt x="2621" y="3578"/>
                </a:lnTo>
                <a:lnTo>
                  <a:pt x="2521" y="3618"/>
                </a:lnTo>
                <a:lnTo>
                  <a:pt x="2418" y="3654"/>
                </a:lnTo>
                <a:lnTo>
                  <a:pt x="2313" y="3682"/>
                </a:lnTo>
                <a:lnTo>
                  <a:pt x="2205" y="3704"/>
                </a:lnTo>
                <a:lnTo>
                  <a:pt x="2094" y="3721"/>
                </a:lnTo>
                <a:lnTo>
                  <a:pt x="1982" y="3732"/>
                </a:lnTo>
                <a:lnTo>
                  <a:pt x="1868" y="3735"/>
                </a:lnTo>
                <a:lnTo>
                  <a:pt x="1755" y="3732"/>
                </a:lnTo>
                <a:lnTo>
                  <a:pt x="1644" y="3721"/>
                </a:lnTo>
                <a:lnTo>
                  <a:pt x="1533" y="3704"/>
                </a:lnTo>
                <a:lnTo>
                  <a:pt x="1425" y="3682"/>
                </a:lnTo>
                <a:lnTo>
                  <a:pt x="1320" y="3654"/>
                </a:lnTo>
                <a:lnTo>
                  <a:pt x="1217" y="3618"/>
                </a:lnTo>
                <a:lnTo>
                  <a:pt x="1117" y="3578"/>
                </a:lnTo>
                <a:lnTo>
                  <a:pt x="1019" y="3531"/>
                </a:lnTo>
                <a:lnTo>
                  <a:pt x="925" y="3480"/>
                </a:lnTo>
                <a:lnTo>
                  <a:pt x="835" y="3424"/>
                </a:lnTo>
                <a:lnTo>
                  <a:pt x="748" y="3362"/>
                </a:lnTo>
                <a:lnTo>
                  <a:pt x="665" y="3296"/>
                </a:lnTo>
                <a:lnTo>
                  <a:pt x="586" y="3225"/>
                </a:lnTo>
                <a:lnTo>
                  <a:pt x="511" y="3150"/>
                </a:lnTo>
                <a:lnTo>
                  <a:pt x="439" y="3071"/>
                </a:lnTo>
                <a:lnTo>
                  <a:pt x="374" y="2988"/>
                </a:lnTo>
                <a:lnTo>
                  <a:pt x="312" y="2901"/>
                </a:lnTo>
                <a:lnTo>
                  <a:pt x="255" y="2810"/>
                </a:lnTo>
                <a:lnTo>
                  <a:pt x="204" y="2716"/>
                </a:lnTo>
                <a:lnTo>
                  <a:pt x="157" y="2619"/>
                </a:lnTo>
                <a:lnTo>
                  <a:pt x="117" y="2519"/>
                </a:lnTo>
                <a:lnTo>
                  <a:pt x="82" y="2416"/>
                </a:lnTo>
                <a:lnTo>
                  <a:pt x="53" y="2311"/>
                </a:lnTo>
                <a:lnTo>
                  <a:pt x="31" y="2204"/>
                </a:lnTo>
                <a:lnTo>
                  <a:pt x="14" y="2093"/>
                </a:lnTo>
                <a:lnTo>
                  <a:pt x="3" y="1981"/>
                </a:lnTo>
                <a:lnTo>
                  <a:pt x="0" y="1866"/>
                </a:lnTo>
                <a:lnTo>
                  <a:pt x="3" y="1753"/>
                </a:lnTo>
                <a:lnTo>
                  <a:pt x="14" y="1642"/>
                </a:lnTo>
                <a:lnTo>
                  <a:pt x="31" y="1531"/>
                </a:lnTo>
                <a:lnTo>
                  <a:pt x="53" y="1424"/>
                </a:lnTo>
                <a:lnTo>
                  <a:pt x="82" y="1319"/>
                </a:lnTo>
                <a:lnTo>
                  <a:pt x="117" y="1216"/>
                </a:lnTo>
                <a:lnTo>
                  <a:pt x="157" y="1116"/>
                </a:lnTo>
                <a:lnTo>
                  <a:pt x="204" y="1019"/>
                </a:lnTo>
                <a:lnTo>
                  <a:pt x="255" y="925"/>
                </a:lnTo>
                <a:lnTo>
                  <a:pt x="312" y="834"/>
                </a:lnTo>
                <a:lnTo>
                  <a:pt x="374" y="747"/>
                </a:lnTo>
                <a:lnTo>
                  <a:pt x="439" y="664"/>
                </a:lnTo>
                <a:lnTo>
                  <a:pt x="511" y="585"/>
                </a:lnTo>
                <a:lnTo>
                  <a:pt x="586" y="510"/>
                </a:lnTo>
                <a:lnTo>
                  <a:pt x="665" y="439"/>
                </a:lnTo>
                <a:lnTo>
                  <a:pt x="748" y="374"/>
                </a:lnTo>
                <a:lnTo>
                  <a:pt x="835" y="311"/>
                </a:lnTo>
                <a:lnTo>
                  <a:pt x="925" y="255"/>
                </a:lnTo>
                <a:lnTo>
                  <a:pt x="1019" y="204"/>
                </a:lnTo>
                <a:lnTo>
                  <a:pt x="1117" y="157"/>
                </a:lnTo>
                <a:lnTo>
                  <a:pt x="1217" y="117"/>
                </a:lnTo>
                <a:lnTo>
                  <a:pt x="1320" y="81"/>
                </a:lnTo>
                <a:lnTo>
                  <a:pt x="1425" y="53"/>
                </a:lnTo>
                <a:lnTo>
                  <a:pt x="1533" y="31"/>
                </a:lnTo>
                <a:lnTo>
                  <a:pt x="1644" y="14"/>
                </a:lnTo>
                <a:lnTo>
                  <a:pt x="1755" y="3"/>
                </a:lnTo>
                <a:lnTo>
                  <a:pt x="1868" y="0"/>
                </a:lnTo>
                <a:close/>
              </a:path>
            </a:pathLst>
          </a:custGeom>
          <a:solidFill>
            <a:srgbClr val="FF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latin typeface="Aharoni" panose="02010803020104030203" pitchFamily="2" charset="-79"/>
              <a:cs typeface="Aharoni" panose="02010803020104030203" pitchFamily="2" charset="-79"/>
            </a:endParaRPr>
          </a:p>
        </p:txBody>
      </p:sp>
      <p:graphicFrame>
        <p:nvGraphicFramePr>
          <p:cNvPr id="4" name="Table 3">
            <a:extLst>
              <a:ext uri="{FF2B5EF4-FFF2-40B4-BE49-F238E27FC236}">
                <a16:creationId xmlns:a16="http://schemas.microsoft.com/office/drawing/2014/main" id="{506FC22C-4C43-4F21-ED51-BA7F22CF5952}"/>
              </a:ext>
            </a:extLst>
          </p:cNvPr>
          <p:cNvGraphicFramePr>
            <a:graphicFrameLocks noGrp="1"/>
          </p:cNvGraphicFramePr>
          <p:nvPr>
            <p:extLst>
              <p:ext uri="{D42A27DB-BD31-4B8C-83A1-F6EECF244321}">
                <p14:modId xmlns:p14="http://schemas.microsoft.com/office/powerpoint/2010/main" val="4114723212"/>
              </p:ext>
            </p:extLst>
          </p:nvPr>
        </p:nvGraphicFramePr>
        <p:xfrm>
          <a:off x="1376878" y="649470"/>
          <a:ext cx="4216005" cy="5878248"/>
        </p:xfrm>
        <a:graphic>
          <a:graphicData uri="http://schemas.openxmlformats.org/drawingml/2006/table">
            <a:tbl>
              <a:tblPr/>
              <a:tblGrid>
                <a:gridCol w="2253498">
                  <a:extLst>
                    <a:ext uri="{9D8B030D-6E8A-4147-A177-3AD203B41FA5}">
                      <a16:colId xmlns:a16="http://schemas.microsoft.com/office/drawing/2014/main" val="819798857"/>
                    </a:ext>
                  </a:extLst>
                </a:gridCol>
                <a:gridCol w="1962507">
                  <a:extLst>
                    <a:ext uri="{9D8B030D-6E8A-4147-A177-3AD203B41FA5}">
                      <a16:colId xmlns:a16="http://schemas.microsoft.com/office/drawing/2014/main" val="596094641"/>
                    </a:ext>
                  </a:extLst>
                </a:gridCol>
              </a:tblGrid>
              <a:tr h="269112">
                <a:tc>
                  <a:txBody>
                    <a:bodyPr/>
                    <a:lstStyle/>
                    <a:p>
                      <a:pPr fontAlgn="ctr"/>
                      <a:endParaRPr lang="en-US" sz="900">
                        <a:effectLst/>
                      </a:endParaRPr>
                    </a:p>
                    <a:p>
                      <a:pPr algn="l" rtl="0" fontAlgn="base"/>
                      <a:r>
                        <a:rPr lang="en-US" sz="900" b="1" i="0">
                          <a:effectLst/>
                          <a:latin typeface="Calibri" panose="020F0502020204030204" pitchFamily="34" charset="0"/>
                        </a:rPr>
                        <a:t>Level</a:t>
                      </a:r>
                      <a:r>
                        <a:rPr lang="en-US" sz="900" b="0" i="0">
                          <a:effectLst/>
                          <a:latin typeface="Calibri" panose="020F0502020204030204" pitchFamily="34" charset="0"/>
                        </a:rPr>
                        <a:t>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fontAlgn="ctr"/>
                      <a:endParaRPr lang="en-US" sz="900">
                        <a:effectLst/>
                      </a:endParaRPr>
                    </a:p>
                    <a:p>
                      <a:pPr algn="l" rtl="0" fontAlgn="base"/>
                      <a:r>
                        <a:rPr lang="en-US" sz="900" b="1" i="0">
                          <a:effectLst/>
                          <a:latin typeface="Calibri" panose="020F0502020204030204" pitchFamily="34" charset="0"/>
                        </a:rPr>
                        <a:t>Competence </a:t>
                      </a:r>
                      <a:r>
                        <a:rPr lang="en-US" sz="900" b="0" i="0">
                          <a:effectLst/>
                          <a:latin typeface="Calibri" panose="020F0502020204030204" pitchFamily="34" charset="0"/>
                        </a:rPr>
                        <a:t>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3903906145"/>
                  </a:ext>
                </a:extLst>
              </a:tr>
              <a:tr h="269112">
                <a:tc rowSpan="3">
                  <a:txBody>
                    <a:bodyPr/>
                    <a:lstStyle/>
                    <a:p>
                      <a:pPr fontAlgn="ctr"/>
                      <a:endParaRPr lang="en-US" sz="900">
                        <a:effectLst/>
                      </a:endParaRPr>
                    </a:p>
                    <a:p>
                      <a:pPr algn="l" rtl="0" fontAlgn="base"/>
                      <a:r>
                        <a:rPr lang="en-US" sz="900" b="1" i="0">
                          <a:effectLst/>
                          <a:latin typeface="Calibri" panose="020F0502020204030204" pitchFamily="34" charset="0"/>
                        </a:rPr>
                        <a:t>AO</a:t>
                      </a:r>
                      <a:r>
                        <a:rPr lang="en-US" sz="900" b="0" i="0">
                          <a:effectLst/>
                          <a:latin typeface="Calibri" panose="020F0502020204030204" pitchFamily="34" charset="0"/>
                        </a:rPr>
                        <a:t>: Introduction and Foundation of English Language and North American Culture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fontAlgn="ctr"/>
                      <a:endParaRPr lang="en-US" sz="900">
                        <a:effectLst/>
                      </a:endParaRPr>
                    </a:p>
                    <a:p>
                      <a:pPr algn="l" rtl="0" fontAlgn="base"/>
                      <a:r>
                        <a:rPr lang="en-US" sz="900" b="0" i="0">
                          <a:effectLst/>
                          <a:latin typeface="Calibri" panose="020F0502020204030204" pitchFamily="34" charset="0"/>
                        </a:rPr>
                        <a:t>Comprehensive Listening and Speaking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3710749415"/>
                  </a:ext>
                </a:extLst>
              </a:tr>
              <a:tr h="269112">
                <a:tc vMerge="1">
                  <a:txBody>
                    <a:bodyPr/>
                    <a:lstStyle/>
                    <a:p>
                      <a:endParaRPr lang="en-US"/>
                    </a:p>
                  </a:txBody>
                  <a:tcPr/>
                </a:tc>
                <a:tc>
                  <a:txBody>
                    <a:bodyPr/>
                    <a:lstStyle/>
                    <a:p>
                      <a:pPr fontAlgn="ctr"/>
                      <a:endParaRPr lang="en-US" sz="900">
                        <a:effectLst/>
                      </a:endParaRPr>
                    </a:p>
                    <a:p>
                      <a:pPr algn="l" rtl="0" fontAlgn="base"/>
                      <a:r>
                        <a:rPr lang="en-US" sz="900" b="0" i="0">
                          <a:effectLst/>
                          <a:latin typeface="Calibri" panose="020F0502020204030204" pitchFamily="34" charset="0"/>
                        </a:rPr>
                        <a:t>Basic Vocabulary and Spelling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3093857676"/>
                  </a:ext>
                </a:extLst>
              </a:tr>
              <a:tr h="269112">
                <a:tc vMerge="1">
                  <a:txBody>
                    <a:bodyPr/>
                    <a:lstStyle/>
                    <a:p>
                      <a:endParaRPr lang="en-US"/>
                    </a:p>
                  </a:txBody>
                  <a:tcPr/>
                </a:tc>
                <a:tc>
                  <a:txBody>
                    <a:bodyPr/>
                    <a:lstStyle/>
                    <a:p>
                      <a:pPr fontAlgn="ctr"/>
                      <a:endParaRPr lang="en-US" sz="900">
                        <a:effectLst/>
                      </a:endParaRPr>
                    </a:p>
                    <a:p>
                      <a:pPr algn="l" rtl="0" fontAlgn="base"/>
                      <a:r>
                        <a:rPr lang="en-US" sz="900" b="0" i="0">
                          <a:effectLst/>
                          <a:latin typeface="Calibri" panose="020F0502020204030204" pitchFamily="34" charset="0"/>
                        </a:rPr>
                        <a:t>Introduction of Reading and Writing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362435216"/>
                  </a:ext>
                </a:extLst>
              </a:tr>
              <a:tr h="269112">
                <a:tc rowSpan="3">
                  <a:txBody>
                    <a:bodyPr/>
                    <a:lstStyle/>
                    <a:p>
                      <a:pPr fontAlgn="ctr"/>
                      <a:endParaRPr lang="en-US" sz="900">
                        <a:effectLst/>
                      </a:endParaRPr>
                    </a:p>
                    <a:p>
                      <a:pPr algn="l" rtl="0" fontAlgn="base"/>
                      <a:r>
                        <a:rPr lang="en-US" sz="900" b="1" i="0">
                          <a:effectLst/>
                          <a:latin typeface="Calibri" panose="020F0502020204030204" pitchFamily="34" charset="0"/>
                        </a:rPr>
                        <a:t>BO</a:t>
                      </a:r>
                      <a:r>
                        <a:rPr lang="en-US" sz="900" b="0" i="0">
                          <a:effectLst/>
                          <a:latin typeface="Calibri" panose="020F0502020204030204" pitchFamily="34" charset="0"/>
                        </a:rPr>
                        <a:t>: Intermediate understanding of English as a Second Language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fontAlgn="ctr"/>
                      <a:endParaRPr lang="en-US" sz="900">
                        <a:effectLst/>
                      </a:endParaRPr>
                    </a:p>
                    <a:p>
                      <a:pPr algn="l" rtl="0" fontAlgn="base"/>
                      <a:r>
                        <a:rPr lang="en-US" sz="900" b="0" i="0">
                          <a:effectLst/>
                          <a:latin typeface="Calibri" panose="020F0502020204030204" pitchFamily="34" charset="0"/>
                        </a:rPr>
                        <a:t>Spelling and Introduction of Grammar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3954578920"/>
                  </a:ext>
                </a:extLst>
              </a:tr>
              <a:tr h="269112">
                <a:tc vMerge="1">
                  <a:txBody>
                    <a:bodyPr/>
                    <a:lstStyle/>
                    <a:p>
                      <a:endParaRPr lang="en-US"/>
                    </a:p>
                  </a:txBody>
                  <a:tcPr/>
                </a:tc>
                <a:tc>
                  <a:txBody>
                    <a:bodyPr/>
                    <a:lstStyle/>
                    <a:p>
                      <a:pPr fontAlgn="ctr"/>
                      <a:endParaRPr lang="en-US" sz="900">
                        <a:effectLst/>
                      </a:endParaRPr>
                    </a:p>
                    <a:p>
                      <a:pPr algn="l" rtl="0" fontAlgn="base"/>
                      <a:r>
                        <a:rPr lang="en-US" sz="900" b="0" i="0">
                          <a:effectLst/>
                          <a:latin typeface="Calibri" panose="020F0502020204030204" pitchFamily="34" charset="0"/>
                        </a:rPr>
                        <a:t>Intermediate Reading and Writing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774038977"/>
                  </a:ext>
                </a:extLst>
              </a:tr>
              <a:tr h="382850">
                <a:tc vMerge="1">
                  <a:txBody>
                    <a:bodyPr/>
                    <a:lstStyle/>
                    <a:p>
                      <a:endParaRPr lang="en-US"/>
                    </a:p>
                  </a:txBody>
                  <a:tcPr/>
                </a:tc>
                <a:tc>
                  <a:txBody>
                    <a:bodyPr/>
                    <a:lstStyle/>
                    <a:p>
                      <a:pPr fontAlgn="ctr"/>
                      <a:endParaRPr lang="en-US" sz="900">
                        <a:effectLst/>
                      </a:endParaRPr>
                    </a:p>
                    <a:p>
                      <a:pPr algn="l" rtl="0" fontAlgn="base"/>
                      <a:r>
                        <a:rPr lang="en-US" sz="900" b="0" i="0">
                          <a:effectLst/>
                          <a:latin typeface="Calibri" panose="020F0502020204030204" pitchFamily="34" charset="0"/>
                        </a:rPr>
                        <a:t>Intermediate Listening and Pronunciation Lab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532309117"/>
                  </a:ext>
                </a:extLst>
              </a:tr>
              <a:tr h="382850">
                <a:tc rowSpan="3">
                  <a:txBody>
                    <a:bodyPr/>
                    <a:lstStyle/>
                    <a:p>
                      <a:pPr fontAlgn="ctr"/>
                      <a:endParaRPr lang="en-US" sz="900">
                        <a:effectLst/>
                      </a:endParaRPr>
                    </a:p>
                    <a:p>
                      <a:pPr algn="l" rtl="0" fontAlgn="base"/>
                      <a:r>
                        <a:rPr lang="en-US" sz="900" b="1" i="0">
                          <a:effectLst/>
                          <a:latin typeface="Calibri" panose="020F0502020204030204" pitchFamily="34" charset="0"/>
                        </a:rPr>
                        <a:t>CO:</a:t>
                      </a:r>
                      <a:r>
                        <a:rPr lang="en-US" sz="900" b="0" i="0">
                          <a:effectLst/>
                          <a:latin typeface="Calibri" panose="020F0502020204030204" pitchFamily="34" charset="0"/>
                        </a:rPr>
                        <a:t> Comprehensive study of critical thinking and writing skills for ESL Learning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fontAlgn="ctr"/>
                      <a:endParaRPr lang="en-US" sz="900">
                        <a:effectLst/>
                      </a:endParaRPr>
                    </a:p>
                    <a:p>
                      <a:pPr algn="l" rtl="0" fontAlgn="base"/>
                      <a:r>
                        <a:rPr lang="en-US" sz="900" b="0" i="0">
                          <a:effectLst/>
                          <a:latin typeface="Calibri" panose="020F0502020204030204" pitchFamily="34" charset="0"/>
                        </a:rPr>
                        <a:t>Introduction of Critical Thinking on Reading and Writing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4127750827"/>
                  </a:ext>
                </a:extLst>
              </a:tr>
              <a:tr h="269112">
                <a:tc vMerge="1">
                  <a:txBody>
                    <a:bodyPr/>
                    <a:lstStyle/>
                    <a:p>
                      <a:endParaRPr lang="en-US"/>
                    </a:p>
                  </a:txBody>
                  <a:tcPr/>
                </a:tc>
                <a:tc>
                  <a:txBody>
                    <a:bodyPr/>
                    <a:lstStyle/>
                    <a:p>
                      <a:pPr fontAlgn="ctr"/>
                      <a:endParaRPr lang="en-US" sz="900">
                        <a:effectLst/>
                      </a:endParaRPr>
                    </a:p>
                    <a:p>
                      <a:pPr algn="l" rtl="0" fontAlgn="base"/>
                      <a:r>
                        <a:rPr lang="en-US" sz="900" b="0" i="0">
                          <a:effectLst/>
                          <a:latin typeface="Calibri" panose="020F0502020204030204" pitchFamily="34" charset="0"/>
                        </a:rPr>
                        <a:t>Intensive Listening and Speaking Lab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2751647402"/>
                  </a:ext>
                </a:extLst>
              </a:tr>
              <a:tr h="269112">
                <a:tc vMerge="1">
                  <a:txBody>
                    <a:bodyPr/>
                    <a:lstStyle/>
                    <a:p>
                      <a:endParaRPr lang="en-US"/>
                    </a:p>
                  </a:txBody>
                  <a:tcPr/>
                </a:tc>
                <a:tc>
                  <a:txBody>
                    <a:bodyPr/>
                    <a:lstStyle/>
                    <a:p>
                      <a:pPr fontAlgn="ctr"/>
                      <a:endParaRPr lang="en-US" sz="900">
                        <a:effectLst/>
                      </a:endParaRPr>
                    </a:p>
                    <a:p>
                      <a:pPr algn="l" rtl="0" fontAlgn="base"/>
                      <a:r>
                        <a:rPr lang="en-US" sz="900" b="0" i="0">
                          <a:effectLst/>
                          <a:latin typeface="Calibri" panose="020F0502020204030204" pitchFamily="34" charset="0"/>
                        </a:rPr>
                        <a:t>Intermediate Grammar Learning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2251386076"/>
                  </a:ext>
                </a:extLst>
              </a:tr>
              <a:tr h="382850">
                <a:tc rowSpan="3">
                  <a:txBody>
                    <a:bodyPr/>
                    <a:lstStyle/>
                    <a:p>
                      <a:pPr fontAlgn="ctr"/>
                      <a:endParaRPr lang="en-US" sz="900">
                        <a:effectLst/>
                      </a:endParaRPr>
                    </a:p>
                    <a:p>
                      <a:pPr algn="l" rtl="0" fontAlgn="base"/>
                      <a:r>
                        <a:rPr lang="en-US" sz="900" b="1" i="0">
                          <a:effectLst/>
                          <a:latin typeface="Calibri" panose="020F0502020204030204" pitchFamily="34" charset="0"/>
                        </a:rPr>
                        <a:t>DO</a:t>
                      </a:r>
                      <a:r>
                        <a:rPr lang="en-US" sz="900" b="0" i="0">
                          <a:effectLst/>
                          <a:latin typeface="Calibri" panose="020F0502020204030204" pitchFamily="34" charset="0"/>
                        </a:rPr>
                        <a:t>: Advanced study of reading and writing skills for ESL Learning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fontAlgn="ctr"/>
                      <a:endParaRPr lang="en-US" sz="900">
                        <a:effectLst/>
                      </a:endParaRPr>
                    </a:p>
                    <a:p>
                      <a:pPr algn="l" rtl="0" fontAlgn="base"/>
                      <a:r>
                        <a:rPr lang="en-US" sz="900" b="0" i="0">
                          <a:effectLst/>
                          <a:latin typeface="Calibri" panose="020F0502020204030204" pitchFamily="34" charset="0"/>
                        </a:rPr>
                        <a:t>Intermediate Learning Skills of Critical Thinking on Reading and Writing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4099625699"/>
                  </a:ext>
                </a:extLst>
              </a:tr>
              <a:tr h="269112">
                <a:tc vMerge="1">
                  <a:txBody>
                    <a:bodyPr/>
                    <a:lstStyle/>
                    <a:p>
                      <a:endParaRPr lang="en-US"/>
                    </a:p>
                  </a:txBody>
                  <a:tcPr/>
                </a:tc>
                <a:tc>
                  <a:txBody>
                    <a:bodyPr/>
                    <a:lstStyle/>
                    <a:p>
                      <a:pPr fontAlgn="ctr"/>
                      <a:endParaRPr lang="en-US" sz="900">
                        <a:effectLst/>
                      </a:endParaRPr>
                    </a:p>
                    <a:p>
                      <a:pPr algn="l" rtl="0" fontAlgn="base"/>
                      <a:r>
                        <a:rPr lang="en-US" sz="900" b="0" i="0">
                          <a:effectLst/>
                          <a:latin typeface="Calibri" panose="020F0502020204030204" pitchFamily="34" charset="0"/>
                        </a:rPr>
                        <a:t>Advanced Listening and Speaking Lab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3305905866"/>
                  </a:ext>
                </a:extLst>
              </a:tr>
              <a:tr h="269112">
                <a:tc vMerge="1">
                  <a:txBody>
                    <a:bodyPr/>
                    <a:lstStyle/>
                    <a:p>
                      <a:endParaRPr lang="en-US"/>
                    </a:p>
                  </a:txBody>
                  <a:tcPr/>
                </a:tc>
                <a:tc>
                  <a:txBody>
                    <a:bodyPr/>
                    <a:lstStyle/>
                    <a:p>
                      <a:pPr fontAlgn="ctr"/>
                      <a:endParaRPr lang="en-US" sz="900">
                        <a:effectLst/>
                      </a:endParaRPr>
                    </a:p>
                    <a:p>
                      <a:pPr algn="l" rtl="0" fontAlgn="base"/>
                      <a:r>
                        <a:rPr lang="en-US" sz="900" b="0" i="0">
                          <a:effectLst/>
                          <a:latin typeface="Calibri" panose="020F0502020204030204" pitchFamily="34" charset="0"/>
                        </a:rPr>
                        <a:t>Advanced Grammar Learning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2107746511"/>
                  </a:ext>
                </a:extLst>
              </a:tr>
              <a:tr h="269112">
                <a:tc rowSpan="3">
                  <a:txBody>
                    <a:bodyPr/>
                    <a:lstStyle/>
                    <a:p>
                      <a:pPr fontAlgn="ctr"/>
                      <a:endParaRPr lang="en-US" sz="900">
                        <a:effectLst/>
                      </a:endParaRPr>
                    </a:p>
                    <a:p>
                      <a:pPr algn="l" rtl="0" fontAlgn="base"/>
                      <a:r>
                        <a:rPr lang="en-US" sz="900" b="1" i="0">
                          <a:effectLst/>
                          <a:latin typeface="Calibri" panose="020F0502020204030204" pitchFamily="34" charset="0"/>
                        </a:rPr>
                        <a:t>EO</a:t>
                      </a:r>
                      <a:r>
                        <a:rPr lang="en-US" sz="900" b="0" i="0">
                          <a:effectLst/>
                          <a:latin typeface="Calibri" panose="020F0502020204030204" pitchFamily="34" charset="0"/>
                        </a:rPr>
                        <a:t>: Intensive ESL learning on all kinds of academic requirements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EDEDED"/>
                      </a:solidFill>
                      <a:prstDash val="solid"/>
                      <a:round/>
                      <a:headEnd type="none" w="med" len="med"/>
                      <a:tailEnd type="none" w="med" len="med"/>
                    </a:lnB>
                    <a:solidFill>
                      <a:srgbClr val="FFFFFF"/>
                    </a:solidFill>
                  </a:tcPr>
                </a:tc>
                <a:tc>
                  <a:txBody>
                    <a:bodyPr/>
                    <a:lstStyle/>
                    <a:p>
                      <a:pPr fontAlgn="ctr"/>
                      <a:endParaRPr lang="en-US" sz="900">
                        <a:effectLst/>
                      </a:endParaRPr>
                    </a:p>
                    <a:p>
                      <a:pPr algn="l" rtl="0" fontAlgn="base"/>
                      <a:r>
                        <a:rPr lang="en-US" sz="900" b="0" i="0">
                          <a:effectLst/>
                          <a:latin typeface="Calibri" panose="020F0502020204030204" pitchFamily="34" charset="0"/>
                        </a:rPr>
                        <a:t>Academic Reading and Writing Lab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3134501329"/>
                  </a:ext>
                </a:extLst>
              </a:tr>
              <a:tr h="382850">
                <a:tc vMerge="1">
                  <a:txBody>
                    <a:bodyPr/>
                    <a:lstStyle/>
                    <a:p>
                      <a:endParaRPr lang="en-US"/>
                    </a:p>
                  </a:txBody>
                  <a:tcPr/>
                </a:tc>
                <a:tc>
                  <a:txBody>
                    <a:bodyPr/>
                    <a:lstStyle/>
                    <a:p>
                      <a:pPr fontAlgn="ctr"/>
                      <a:endParaRPr lang="en-US" sz="900">
                        <a:effectLst/>
                      </a:endParaRPr>
                    </a:p>
                    <a:p>
                      <a:pPr algn="l" rtl="0" fontAlgn="base"/>
                      <a:r>
                        <a:rPr lang="en-US" sz="900" b="0" i="0">
                          <a:effectLst/>
                          <a:latin typeface="Calibri" panose="020F0502020204030204" pitchFamily="34" charset="0"/>
                        </a:rPr>
                        <a:t>Professional Notetaking, Listening and Speaking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2591549069"/>
                  </a:ext>
                </a:extLst>
              </a:tr>
              <a:tr h="382850">
                <a:tc vMerge="1">
                  <a:txBody>
                    <a:bodyPr/>
                    <a:lstStyle/>
                    <a:p>
                      <a:endParaRPr lang="en-US"/>
                    </a:p>
                  </a:txBody>
                  <a:tcPr/>
                </a:tc>
                <a:tc>
                  <a:txBody>
                    <a:bodyPr/>
                    <a:lstStyle/>
                    <a:p>
                      <a:pPr fontAlgn="ctr"/>
                      <a:endParaRPr lang="en-US" sz="900">
                        <a:effectLst/>
                      </a:endParaRPr>
                    </a:p>
                    <a:p>
                      <a:pPr algn="l" rtl="0" fontAlgn="base"/>
                      <a:r>
                        <a:rPr lang="en-US" sz="900" b="0" i="0">
                          <a:effectLst/>
                          <a:latin typeface="Calibri" panose="020F0502020204030204" pitchFamily="34" charset="0"/>
                        </a:rPr>
                        <a:t>Computer Communication and Presentation </a:t>
                      </a:r>
                      <a:endParaRPr lang="en-US" sz="900" b="0" i="0">
                        <a:effectLst/>
                      </a:endParaRPr>
                    </a:p>
                  </a:txBody>
                  <a:tcPr marL="50208" marR="50208" marT="25104" marB="25104" anchor="ctr">
                    <a:lnL>
                      <a:noFill/>
                    </a:lnL>
                    <a:lnR>
                      <a:noFill/>
                    </a:lnR>
                    <a:lnT w="9525" cap="flat" cmpd="sng" algn="ctr">
                      <a:solidFill>
                        <a:srgbClr val="999999"/>
                      </a:solidFill>
                      <a:prstDash val="solid"/>
                      <a:round/>
                      <a:headEnd type="none" w="med" len="med"/>
                      <a:tailEnd type="none" w="med" len="med"/>
                    </a:lnT>
                    <a:lnB w="9525" cap="flat" cmpd="sng" algn="ctr">
                      <a:solidFill>
                        <a:srgbClr val="EDEDED"/>
                      </a:solidFill>
                      <a:prstDash val="solid"/>
                      <a:round/>
                      <a:headEnd type="none" w="med" len="med"/>
                      <a:tailEnd type="none" w="med" len="med"/>
                    </a:lnB>
                    <a:solidFill>
                      <a:srgbClr val="FFFFFF"/>
                    </a:solidFill>
                  </a:tcPr>
                </a:tc>
                <a:extLst>
                  <a:ext uri="{0D108BD9-81ED-4DB2-BD59-A6C34878D82A}">
                    <a16:rowId xmlns:a16="http://schemas.microsoft.com/office/drawing/2014/main" val="693512098"/>
                  </a:ext>
                </a:extLst>
              </a:tr>
            </a:tbl>
          </a:graphicData>
        </a:graphic>
      </p:graphicFrame>
    </p:spTree>
    <p:extLst>
      <p:ext uri="{BB962C8B-B14F-4D97-AF65-F5344CB8AC3E}">
        <p14:creationId xmlns:p14="http://schemas.microsoft.com/office/powerpoint/2010/main" val="391371303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79" descr="A person standing on a stage in front of a crowd of people&#10;&#10;Description automatically generated with low confidence">
            <a:extLst>
              <a:ext uri="{FF2B5EF4-FFF2-40B4-BE49-F238E27FC236}">
                <a16:creationId xmlns:a16="http://schemas.microsoft.com/office/drawing/2014/main" id="{55A75B9B-FB5B-9A7D-AB79-3036D471A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013" y="3204227"/>
            <a:ext cx="3364452" cy="252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A group of people wearing hockey uniforms&#10;&#10;Description automatically generated with medium confidence">
            <a:extLst>
              <a:ext uri="{FF2B5EF4-FFF2-40B4-BE49-F238E27FC236}">
                <a16:creationId xmlns:a16="http://schemas.microsoft.com/office/drawing/2014/main" id="{3CEC6CC6-FE20-68CD-0A86-6630E009C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892" y="3081088"/>
            <a:ext cx="3513644" cy="265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A group of people standing outside a building&#10;&#10;Description automatically generated with low confidence">
            <a:extLst>
              <a:ext uri="{FF2B5EF4-FFF2-40B4-BE49-F238E27FC236}">
                <a16:creationId xmlns:a16="http://schemas.microsoft.com/office/drawing/2014/main" id="{8312B0FA-C5D5-5989-1F1D-F1274DE5A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64" y="3405537"/>
            <a:ext cx="336445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A picture containing indoor, ceiling, floor, wall&#10;&#10;Description automatically generated">
            <a:extLst>
              <a:ext uri="{FF2B5EF4-FFF2-40B4-BE49-F238E27FC236}">
                <a16:creationId xmlns:a16="http://schemas.microsoft.com/office/drawing/2014/main" id="{C8AD05DF-5135-DB21-BC7B-0F4F97116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3178" y="581599"/>
            <a:ext cx="3525662" cy="235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02">
            <a:extLst>
              <a:ext uri="{FF2B5EF4-FFF2-40B4-BE49-F238E27FC236}">
                <a16:creationId xmlns:a16="http://schemas.microsoft.com/office/drawing/2014/main" id="{39F05575-C163-787D-E1AC-9B2478BBA6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4406805" y="584407"/>
            <a:ext cx="3513644" cy="264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77" descr="A group of people standing in a room&#10;&#10;Description automatically generated with medium confidence">
            <a:extLst>
              <a:ext uri="{FF2B5EF4-FFF2-40B4-BE49-F238E27FC236}">
                <a16:creationId xmlns:a16="http://schemas.microsoft.com/office/drawing/2014/main" id="{1B0001FB-DB8A-718E-70CE-716CB2C8BA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89751" y="586014"/>
            <a:ext cx="3513644" cy="26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a:extLst>
              <a:ext uri="{FF2B5EF4-FFF2-40B4-BE49-F238E27FC236}">
                <a16:creationId xmlns:a16="http://schemas.microsoft.com/office/drawing/2014/main" id="{1E9A1423-8BE0-41AF-BAC0-E863C2C7D506}"/>
              </a:ext>
            </a:extLst>
          </p:cNvPr>
          <p:cNvSpPr/>
          <p:nvPr/>
        </p:nvSpPr>
        <p:spPr>
          <a:xfrm rot="10800000">
            <a:off x="9088691" y="1515050"/>
            <a:ext cx="1140466" cy="10847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1" name="Group 10">
            <a:extLst>
              <a:ext uri="{FF2B5EF4-FFF2-40B4-BE49-F238E27FC236}">
                <a16:creationId xmlns:a16="http://schemas.microsoft.com/office/drawing/2014/main" id="{5438BB64-50FC-4DE3-AC83-8D9AEF5BCDCA}"/>
              </a:ext>
            </a:extLst>
          </p:cNvPr>
          <p:cNvGrpSpPr/>
          <p:nvPr/>
        </p:nvGrpSpPr>
        <p:grpSpPr>
          <a:xfrm rot="2700000">
            <a:off x="11532149" y="258030"/>
            <a:ext cx="546639" cy="546639"/>
            <a:chOff x="2158159" y="1600200"/>
            <a:chExt cx="2286000" cy="2286000"/>
          </a:xfrm>
          <a:solidFill>
            <a:schemeClr val="accent1"/>
          </a:solidFill>
        </p:grpSpPr>
        <p:sp>
          <p:nvSpPr>
            <p:cNvPr id="18" name="Rectangle: Rounded Corners 17">
              <a:extLst>
                <a:ext uri="{FF2B5EF4-FFF2-40B4-BE49-F238E27FC236}">
                  <a16:creationId xmlns:a16="http://schemas.microsoft.com/office/drawing/2014/main" id="{80863779-11A3-4851-8D7F-F01EBAA1DFAD}"/>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9" name="Rectangle: Rounded Corners 18">
              <a:extLst>
                <a:ext uri="{FF2B5EF4-FFF2-40B4-BE49-F238E27FC236}">
                  <a16:creationId xmlns:a16="http://schemas.microsoft.com/office/drawing/2014/main" id="{60703BB1-FFE2-4216-9850-3EF04F8EDB5A}"/>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
        <p:nvSpPr>
          <p:cNvPr id="3" name="Rectangle 2">
            <a:extLst>
              <a:ext uri="{FF2B5EF4-FFF2-40B4-BE49-F238E27FC236}">
                <a16:creationId xmlns:a16="http://schemas.microsoft.com/office/drawing/2014/main" id="{48F70ED3-D841-43BA-A53D-7B036F515DD2}"/>
              </a:ext>
            </a:extLst>
          </p:cNvPr>
          <p:cNvSpPr/>
          <p:nvPr/>
        </p:nvSpPr>
        <p:spPr>
          <a:xfrm>
            <a:off x="2161309" y="1787237"/>
            <a:ext cx="7869382" cy="3283527"/>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30">
            <a:extLst>
              <a:ext uri="{FF2B5EF4-FFF2-40B4-BE49-F238E27FC236}">
                <a16:creationId xmlns:a16="http://schemas.microsoft.com/office/drawing/2014/main" id="{96C29869-B18D-4FB8-96CB-3F1A75A3C969}"/>
              </a:ext>
            </a:extLst>
          </p:cNvPr>
          <p:cNvSpPr/>
          <p:nvPr/>
        </p:nvSpPr>
        <p:spPr>
          <a:xfrm>
            <a:off x="3248025" y="1957704"/>
            <a:ext cx="6096000" cy="2246769"/>
          </a:xfrm>
          <a:prstGeom prst="rect">
            <a:avLst/>
          </a:prstGeom>
        </p:spPr>
        <p:txBody>
          <a:bodyPr>
            <a:spAutoFit/>
          </a:bodyPr>
          <a:lstStyle/>
          <a:p>
            <a:pPr algn="ctr"/>
            <a:r>
              <a:rPr lang="en-US" sz="2800" b="1">
                <a:solidFill>
                  <a:schemeClr val="accent4"/>
                </a:solidFill>
                <a:latin typeface="Montserrat Medium" panose="00000600000000000000" pitchFamily="50" charset="0"/>
              </a:rPr>
              <a:t>我</a:t>
            </a:r>
            <a:r>
              <a:rPr lang="en-US" sz="2800" b="1">
                <a:solidFill>
                  <a:schemeClr val="bg1"/>
                </a:solidFill>
                <a:latin typeface="Montserrat Medium" panose="00000600000000000000" pitchFamily="50" charset="0"/>
              </a:rPr>
              <a:t> 对这所学校印象 </a:t>
            </a:r>
            <a:r>
              <a:rPr lang="en-US" sz="2800" b="1">
                <a:solidFill>
                  <a:schemeClr val="accent4"/>
                </a:solidFill>
                <a:latin typeface="Montserrat Medium" panose="00000600000000000000" pitchFamily="50" charset="0"/>
              </a:rPr>
              <a:t>最好</a:t>
            </a:r>
            <a:r>
              <a:rPr lang="en-US" sz="2800" b="1">
                <a:solidFill>
                  <a:schemeClr val="bg1"/>
                </a:solidFill>
                <a:latin typeface="Montserrat Medium" panose="00000600000000000000" pitchFamily="50" charset="0"/>
              </a:rPr>
              <a:t> 的一方面就是这所高中所独特具有的</a:t>
            </a:r>
            <a:r>
              <a:rPr lang="en-US" sz="2800" b="1">
                <a:solidFill>
                  <a:schemeClr val="accent4"/>
                </a:solidFill>
                <a:latin typeface="Montserrat Medium" panose="00000600000000000000" pitchFamily="50" charset="0"/>
              </a:rPr>
              <a:t>包容性</a:t>
            </a:r>
            <a:r>
              <a:rPr lang="zh-CN" altLang="en-US" sz="2800" b="1">
                <a:solidFill>
                  <a:schemeClr val="accent4"/>
                </a:solidFill>
                <a:latin typeface="Montserrat Medium" panose="00000600000000000000" pitchFamily="50" charset="0"/>
              </a:rPr>
              <a:t>，</a:t>
            </a:r>
            <a:r>
              <a:rPr lang="en-US" sz="2800" b="1">
                <a:solidFill>
                  <a:schemeClr val="bg1"/>
                </a:solidFill>
                <a:latin typeface="Montserrat Medium" panose="00000600000000000000" pitchFamily="50" charset="0"/>
              </a:rPr>
              <a:t> 让我们能够与世界各地的人成为朋友</a:t>
            </a:r>
            <a:r>
              <a:rPr lang="zh-CN" altLang="en-US" sz="2800" b="1">
                <a:solidFill>
                  <a:schemeClr val="bg1"/>
                </a:solidFill>
                <a:latin typeface="Montserrat Medium" panose="00000600000000000000" pitchFamily="50" charset="0"/>
              </a:rPr>
              <a:t>，在友好竞争的同时互相学习各自文化</a:t>
            </a:r>
            <a:r>
              <a:rPr lang="zh-CN" altLang="en-US" sz="2800" b="1">
                <a:solidFill>
                  <a:schemeClr val="accent4"/>
                </a:solidFill>
                <a:latin typeface="Montserrat Medium" panose="00000600000000000000" pitchFamily="50" charset="0"/>
              </a:rPr>
              <a:t>独特的魅力</a:t>
            </a:r>
            <a:endParaRPr lang="en-US" sz="2800" b="1">
              <a:solidFill>
                <a:schemeClr val="accent4"/>
              </a:solidFill>
              <a:latin typeface="Montserrat Medium" panose="00000600000000000000" pitchFamily="50" charset="0"/>
            </a:endParaRPr>
          </a:p>
        </p:txBody>
      </p:sp>
      <p:sp>
        <p:nvSpPr>
          <p:cNvPr id="32" name="Rectangle 31">
            <a:extLst>
              <a:ext uri="{FF2B5EF4-FFF2-40B4-BE49-F238E27FC236}">
                <a16:creationId xmlns:a16="http://schemas.microsoft.com/office/drawing/2014/main" id="{AB6CF749-07BA-4934-B5E3-813E8A29358E}"/>
              </a:ext>
            </a:extLst>
          </p:cNvPr>
          <p:cNvSpPr/>
          <p:nvPr/>
        </p:nvSpPr>
        <p:spPr>
          <a:xfrm>
            <a:off x="3248025" y="4204473"/>
            <a:ext cx="6096000" cy="369332"/>
          </a:xfrm>
          <a:prstGeom prst="rect">
            <a:avLst/>
          </a:prstGeom>
        </p:spPr>
        <p:txBody>
          <a:bodyPr>
            <a:spAutoFit/>
          </a:bodyPr>
          <a:lstStyle/>
          <a:p>
            <a:pPr algn="ctr"/>
            <a:r>
              <a:rPr lang="en-US" b="1">
                <a:solidFill>
                  <a:schemeClr val="bg1"/>
                </a:solidFill>
                <a:latin typeface="Montserrat Medium" panose="00000600000000000000" pitchFamily="50" charset="0"/>
              </a:rPr>
              <a:t>-Chloe Wang / </a:t>
            </a:r>
            <a:r>
              <a:rPr lang="en-US" b="1">
                <a:solidFill>
                  <a:schemeClr val="accent4"/>
                </a:solidFill>
                <a:latin typeface="Montserrat Medium" panose="00000600000000000000" pitchFamily="50" charset="0"/>
              </a:rPr>
              <a:t>十二年级学生</a:t>
            </a:r>
          </a:p>
        </p:txBody>
      </p:sp>
    </p:spTree>
    <p:extLst>
      <p:ext uri="{BB962C8B-B14F-4D97-AF65-F5344CB8AC3E}">
        <p14:creationId xmlns:p14="http://schemas.microsoft.com/office/powerpoint/2010/main" val="120716103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 group of people holding signs&#10;&#10;Description automatically generated">
            <a:extLst>
              <a:ext uri="{FF2B5EF4-FFF2-40B4-BE49-F238E27FC236}">
                <a16:creationId xmlns:a16="http://schemas.microsoft.com/office/drawing/2014/main" id="{6E9BFF06-9E46-E6A1-E5C3-8FCD32BB9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899" y="647030"/>
            <a:ext cx="8610205" cy="5760348"/>
          </a:xfrm>
          <a:prstGeom prst="rect">
            <a:avLst/>
          </a:prstGeom>
          <a:noFill/>
          <a:ln>
            <a:noFill/>
          </a:ln>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 name="Group 75">
            <a:extLst>
              <a:ext uri="{FF2B5EF4-FFF2-40B4-BE49-F238E27FC236}">
                <a16:creationId xmlns:a16="http://schemas.microsoft.com/office/drawing/2014/main" id="{65BDFBD2-9465-45E3-B209-94604EDBF386}"/>
              </a:ext>
            </a:extLst>
          </p:cNvPr>
          <p:cNvGrpSpPr/>
          <p:nvPr/>
        </p:nvGrpSpPr>
        <p:grpSpPr>
          <a:xfrm>
            <a:off x="1341423" y="2293257"/>
            <a:ext cx="9509154" cy="3247378"/>
            <a:chOff x="1814946" y="2916859"/>
            <a:chExt cx="7897096" cy="2696860"/>
          </a:xfrm>
        </p:grpSpPr>
        <p:sp>
          <p:nvSpPr>
            <p:cNvPr id="60" name="Isosceles Triangle 59">
              <a:extLst>
                <a:ext uri="{FF2B5EF4-FFF2-40B4-BE49-F238E27FC236}">
                  <a16:creationId xmlns:a16="http://schemas.microsoft.com/office/drawing/2014/main" id="{B0140D3C-544F-419E-A710-6657FF7D5813}"/>
                </a:ext>
              </a:extLst>
            </p:cNvPr>
            <p:cNvSpPr/>
            <p:nvPr/>
          </p:nvSpPr>
          <p:spPr>
            <a:xfrm>
              <a:off x="1814946" y="3105569"/>
              <a:ext cx="1939636" cy="16721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1" name="Isosceles Triangle 60">
              <a:extLst>
                <a:ext uri="{FF2B5EF4-FFF2-40B4-BE49-F238E27FC236}">
                  <a16:creationId xmlns:a16="http://schemas.microsoft.com/office/drawing/2014/main" id="{2C583952-56C8-4AA9-A5BC-659208608B20}"/>
                </a:ext>
              </a:extLst>
            </p:cNvPr>
            <p:cNvSpPr/>
            <p:nvPr/>
          </p:nvSpPr>
          <p:spPr>
            <a:xfrm flipV="1">
              <a:off x="2951018" y="3941619"/>
              <a:ext cx="1939636" cy="167210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4" name="Isosceles Triangle 63">
              <a:extLst>
                <a:ext uri="{FF2B5EF4-FFF2-40B4-BE49-F238E27FC236}">
                  <a16:creationId xmlns:a16="http://schemas.microsoft.com/office/drawing/2014/main" id="{3D712350-CB68-4A60-8DA8-4750341C115C}"/>
                </a:ext>
              </a:extLst>
            </p:cNvPr>
            <p:cNvSpPr/>
            <p:nvPr/>
          </p:nvSpPr>
          <p:spPr>
            <a:xfrm>
              <a:off x="4225640" y="3011214"/>
              <a:ext cx="1939636" cy="16721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5" name="Isosceles Triangle 64">
              <a:extLst>
                <a:ext uri="{FF2B5EF4-FFF2-40B4-BE49-F238E27FC236}">
                  <a16:creationId xmlns:a16="http://schemas.microsoft.com/office/drawing/2014/main" id="{8BFAB53C-AC9E-4A30-B574-3153EF56D801}"/>
                </a:ext>
              </a:extLst>
            </p:cNvPr>
            <p:cNvSpPr/>
            <p:nvPr/>
          </p:nvSpPr>
          <p:spPr>
            <a:xfrm flipV="1">
              <a:off x="5361712" y="3847264"/>
              <a:ext cx="1939636" cy="167210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6" name="Isosceles Triangle 65">
              <a:extLst>
                <a:ext uri="{FF2B5EF4-FFF2-40B4-BE49-F238E27FC236}">
                  <a16:creationId xmlns:a16="http://schemas.microsoft.com/office/drawing/2014/main" id="{BD6C2B5C-C3A2-4EEB-9BF7-15C2692E7B7B}"/>
                </a:ext>
              </a:extLst>
            </p:cNvPr>
            <p:cNvSpPr/>
            <p:nvPr/>
          </p:nvSpPr>
          <p:spPr>
            <a:xfrm>
              <a:off x="6636334" y="2916859"/>
              <a:ext cx="1939636" cy="16721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7" name="Isosceles Triangle 66">
              <a:extLst>
                <a:ext uri="{FF2B5EF4-FFF2-40B4-BE49-F238E27FC236}">
                  <a16:creationId xmlns:a16="http://schemas.microsoft.com/office/drawing/2014/main" id="{AE42DEB8-A2E9-4602-936B-E96F1A3C07A5}"/>
                </a:ext>
              </a:extLst>
            </p:cNvPr>
            <p:cNvSpPr/>
            <p:nvPr/>
          </p:nvSpPr>
          <p:spPr>
            <a:xfrm flipV="1">
              <a:off x="7772406" y="3752909"/>
              <a:ext cx="1939636" cy="167210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7" name="TextBox 76">
            <a:extLst>
              <a:ext uri="{FF2B5EF4-FFF2-40B4-BE49-F238E27FC236}">
                <a16:creationId xmlns:a16="http://schemas.microsoft.com/office/drawing/2014/main" id="{54686018-6081-4A4C-BD77-0B0BBAC636E1}"/>
              </a:ext>
            </a:extLst>
          </p:cNvPr>
          <p:cNvSpPr txBox="1"/>
          <p:nvPr/>
        </p:nvSpPr>
        <p:spPr>
          <a:xfrm>
            <a:off x="2027344" y="3513221"/>
            <a:ext cx="897820" cy="461665"/>
          </a:xfrm>
          <a:prstGeom prst="rect">
            <a:avLst/>
          </a:prstGeom>
          <a:noFill/>
        </p:spPr>
        <p:txBody>
          <a:bodyPr wrap="square" rtlCol="0">
            <a:spAutoFit/>
          </a:bodyPr>
          <a:lstStyle/>
          <a:p>
            <a:pPr algn="ctr"/>
            <a:r>
              <a:rPr lang="en-US" sz="1200" b="1">
                <a:solidFill>
                  <a:schemeClr val="bg1"/>
                </a:solidFill>
                <a:latin typeface="Montserrat Alternates SemiBold" panose="00000700000000000000" pitchFamily="50" charset="0"/>
                <a:ea typeface="Montserrat Light" charset="0"/>
                <a:cs typeface="Montserrat Light" charset="0"/>
              </a:rPr>
              <a:t>多文化元素</a:t>
            </a:r>
          </a:p>
        </p:txBody>
      </p:sp>
      <p:sp>
        <p:nvSpPr>
          <p:cNvPr id="78" name="TextBox 77">
            <a:extLst>
              <a:ext uri="{FF2B5EF4-FFF2-40B4-BE49-F238E27FC236}">
                <a16:creationId xmlns:a16="http://schemas.microsoft.com/office/drawing/2014/main" id="{22D7B778-8358-42F4-BAA6-657E91FAC1E0}"/>
              </a:ext>
            </a:extLst>
          </p:cNvPr>
          <p:cNvSpPr txBox="1"/>
          <p:nvPr/>
        </p:nvSpPr>
        <p:spPr>
          <a:xfrm>
            <a:off x="3452273" y="3840162"/>
            <a:ext cx="897820" cy="461665"/>
          </a:xfrm>
          <a:prstGeom prst="rect">
            <a:avLst/>
          </a:prstGeom>
          <a:noFill/>
        </p:spPr>
        <p:txBody>
          <a:bodyPr wrap="square" rtlCol="0">
            <a:spAutoFit/>
          </a:bodyPr>
          <a:lstStyle/>
          <a:p>
            <a:pPr algn="ctr"/>
            <a:r>
              <a:rPr lang="en-US" sz="1200" b="1">
                <a:solidFill>
                  <a:schemeClr val="bg1"/>
                </a:solidFill>
                <a:latin typeface="Montserrat Alternates SemiBold" panose="00000700000000000000" pitchFamily="50" charset="0"/>
                <a:ea typeface="Montserrat Light" charset="0"/>
                <a:cs typeface="Montserrat Light" charset="0"/>
              </a:rPr>
              <a:t>精英学业计划(EAP)</a:t>
            </a:r>
          </a:p>
        </p:txBody>
      </p:sp>
      <p:sp>
        <p:nvSpPr>
          <p:cNvPr id="79" name="TextBox 78">
            <a:extLst>
              <a:ext uri="{FF2B5EF4-FFF2-40B4-BE49-F238E27FC236}">
                <a16:creationId xmlns:a16="http://schemas.microsoft.com/office/drawing/2014/main" id="{ABEDDF66-A1C7-479F-B2F4-6E2C11BC7C48}"/>
              </a:ext>
            </a:extLst>
          </p:cNvPr>
          <p:cNvSpPr txBox="1"/>
          <p:nvPr/>
        </p:nvSpPr>
        <p:spPr>
          <a:xfrm>
            <a:off x="4877202" y="3513221"/>
            <a:ext cx="897820" cy="461665"/>
          </a:xfrm>
          <a:prstGeom prst="rect">
            <a:avLst/>
          </a:prstGeom>
          <a:noFill/>
        </p:spPr>
        <p:txBody>
          <a:bodyPr wrap="square" rtlCol="0">
            <a:spAutoFit/>
          </a:bodyPr>
          <a:lstStyle/>
          <a:p>
            <a:pPr algn="ctr"/>
            <a:r>
              <a:rPr lang="en-US" sz="1200" b="1">
                <a:solidFill>
                  <a:schemeClr val="bg1"/>
                </a:solidFill>
                <a:latin typeface="Montserrat Alternates SemiBold" panose="00000700000000000000" pitchFamily="50" charset="0"/>
                <a:ea typeface="Montserrat Light" charset="0"/>
                <a:cs typeface="Montserrat Light" charset="0"/>
              </a:rPr>
              <a:t>精英教学团队</a:t>
            </a:r>
          </a:p>
        </p:txBody>
      </p:sp>
      <p:sp>
        <p:nvSpPr>
          <p:cNvPr id="80" name="TextBox 79">
            <a:extLst>
              <a:ext uri="{FF2B5EF4-FFF2-40B4-BE49-F238E27FC236}">
                <a16:creationId xmlns:a16="http://schemas.microsoft.com/office/drawing/2014/main" id="{E08D6CBE-85F2-419E-A075-A311CC7BDAFE}"/>
              </a:ext>
            </a:extLst>
          </p:cNvPr>
          <p:cNvSpPr txBox="1"/>
          <p:nvPr/>
        </p:nvSpPr>
        <p:spPr>
          <a:xfrm>
            <a:off x="6302131" y="3840162"/>
            <a:ext cx="897820" cy="461665"/>
          </a:xfrm>
          <a:prstGeom prst="rect">
            <a:avLst/>
          </a:prstGeom>
          <a:noFill/>
        </p:spPr>
        <p:txBody>
          <a:bodyPr wrap="square" rtlCol="0">
            <a:spAutoFit/>
          </a:bodyPr>
          <a:lstStyle/>
          <a:p>
            <a:pPr algn="ctr"/>
            <a:r>
              <a:rPr lang="en-US" sz="1200" b="1">
                <a:solidFill>
                  <a:schemeClr val="bg1"/>
                </a:solidFill>
                <a:latin typeface="Montserrat Alternates SemiBold" panose="00000700000000000000" pitchFamily="50" charset="0"/>
                <a:ea typeface="Montserrat Light" charset="0"/>
                <a:cs typeface="Montserrat Light" charset="0"/>
              </a:rPr>
              <a:t>体育领袖项目</a:t>
            </a:r>
          </a:p>
        </p:txBody>
      </p:sp>
      <p:sp>
        <p:nvSpPr>
          <p:cNvPr id="81" name="TextBox 80">
            <a:extLst>
              <a:ext uri="{FF2B5EF4-FFF2-40B4-BE49-F238E27FC236}">
                <a16:creationId xmlns:a16="http://schemas.microsoft.com/office/drawing/2014/main" id="{EB7494CD-6640-45CD-BAAF-313A31FA0EDC}"/>
              </a:ext>
            </a:extLst>
          </p:cNvPr>
          <p:cNvSpPr txBox="1"/>
          <p:nvPr/>
        </p:nvSpPr>
        <p:spPr>
          <a:xfrm>
            <a:off x="7727060" y="3513221"/>
            <a:ext cx="897820" cy="461665"/>
          </a:xfrm>
          <a:prstGeom prst="rect">
            <a:avLst/>
          </a:prstGeom>
          <a:noFill/>
        </p:spPr>
        <p:txBody>
          <a:bodyPr wrap="square" rtlCol="0">
            <a:spAutoFit/>
          </a:bodyPr>
          <a:lstStyle/>
          <a:p>
            <a:pPr algn="ctr"/>
            <a:r>
              <a:rPr lang="en-US" sz="1200" b="1" dirty="0" err="1">
                <a:solidFill>
                  <a:schemeClr val="bg1"/>
                </a:solidFill>
                <a:latin typeface="Montserrat Alternates SemiBold" panose="00000700000000000000" pitchFamily="50" charset="0"/>
                <a:ea typeface="Montserrat Light" charset="0"/>
                <a:cs typeface="Montserrat Light" charset="0"/>
              </a:rPr>
              <a:t>一流的设施</a:t>
            </a:r>
            <a:endParaRPr lang="en-US" sz="1200" b="1" dirty="0">
              <a:solidFill>
                <a:schemeClr val="bg1"/>
              </a:solidFill>
              <a:latin typeface="Montserrat Alternates SemiBold" panose="00000700000000000000" pitchFamily="50" charset="0"/>
              <a:ea typeface="Montserrat Light" charset="0"/>
              <a:cs typeface="Montserrat Light" charset="0"/>
            </a:endParaRPr>
          </a:p>
        </p:txBody>
      </p:sp>
      <p:sp>
        <p:nvSpPr>
          <p:cNvPr id="82" name="TextBox 81">
            <a:extLst>
              <a:ext uri="{FF2B5EF4-FFF2-40B4-BE49-F238E27FC236}">
                <a16:creationId xmlns:a16="http://schemas.microsoft.com/office/drawing/2014/main" id="{7110AC3B-DF4F-4191-B4FA-ADFB91A32E2C}"/>
              </a:ext>
            </a:extLst>
          </p:cNvPr>
          <p:cNvSpPr txBox="1"/>
          <p:nvPr/>
        </p:nvSpPr>
        <p:spPr>
          <a:xfrm>
            <a:off x="9151991" y="3840162"/>
            <a:ext cx="897820" cy="461665"/>
          </a:xfrm>
          <a:prstGeom prst="rect">
            <a:avLst/>
          </a:prstGeom>
          <a:noFill/>
        </p:spPr>
        <p:txBody>
          <a:bodyPr wrap="square" rtlCol="0">
            <a:spAutoFit/>
          </a:bodyPr>
          <a:lstStyle/>
          <a:p>
            <a:pPr algn="ctr"/>
            <a:r>
              <a:rPr lang="en-US" sz="1200" b="1" dirty="0" err="1">
                <a:solidFill>
                  <a:schemeClr val="bg1"/>
                </a:solidFill>
                <a:latin typeface="Montserrat Alternates SemiBold" panose="00000700000000000000" pitchFamily="50" charset="0"/>
                <a:ea typeface="Montserrat Light" charset="0"/>
                <a:cs typeface="Montserrat Light" charset="0"/>
              </a:rPr>
              <a:t>宜居的环境</a:t>
            </a:r>
            <a:endParaRPr lang="en-US" sz="1200" b="1" dirty="0">
              <a:solidFill>
                <a:schemeClr val="bg1"/>
              </a:solidFill>
              <a:latin typeface="Montserrat Alternates SemiBold" panose="00000700000000000000" pitchFamily="50" charset="0"/>
              <a:ea typeface="Montserrat Light" charset="0"/>
              <a:cs typeface="Montserrat Light" charset="0"/>
            </a:endParaRPr>
          </a:p>
        </p:txBody>
      </p:sp>
      <p:sp>
        <p:nvSpPr>
          <p:cNvPr id="26" name="TextBox 25">
            <a:extLst>
              <a:ext uri="{FF2B5EF4-FFF2-40B4-BE49-F238E27FC236}">
                <a16:creationId xmlns:a16="http://schemas.microsoft.com/office/drawing/2014/main" id="{C0706059-2D6A-462A-A655-76CDD33C097B}"/>
              </a:ext>
            </a:extLst>
          </p:cNvPr>
          <p:cNvSpPr txBox="1"/>
          <p:nvPr/>
        </p:nvSpPr>
        <p:spPr>
          <a:xfrm>
            <a:off x="4524213" y="56711"/>
            <a:ext cx="3483646" cy="646331"/>
          </a:xfrm>
          <a:prstGeom prst="rect">
            <a:avLst/>
          </a:prstGeom>
          <a:noFill/>
        </p:spPr>
        <p:txBody>
          <a:bodyPr wrap="none" rtlCol="0">
            <a:spAutoFit/>
          </a:bodyPr>
          <a:lstStyle/>
          <a:p>
            <a:pPr algn="ctr"/>
            <a:r>
              <a:rPr lang="en-US" sz="3600" b="1">
                <a:latin typeface="Montserrat" panose="00000500000000000000" pitchFamily="50" charset="0"/>
              </a:rPr>
              <a:t>学生的生活体验</a:t>
            </a:r>
            <a:endParaRPr lang="en-US" sz="3600" b="1">
              <a:solidFill>
                <a:schemeClr val="accent4"/>
              </a:solidFill>
              <a:latin typeface="Montserrat" panose="00000500000000000000" pitchFamily="50" charset="0"/>
            </a:endParaRPr>
          </a:p>
        </p:txBody>
      </p:sp>
      <p:grpSp>
        <p:nvGrpSpPr>
          <p:cNvPr id="28" name="Group 27">
            <a:extLst>
              <a:ext uri="{FF2B5EF4-FFF2-40B4-BE49-F238E27FC236}">
                <a16:creationId xmlns:a16="http://schemas.microsoft.com/office/drawing/2014/main" id="{910AE217-89BE-4810-B8D5-8C799DA14B80}"/>
              </a:ext>
            </a:extLst>
          </p:cNvPr>
          <p:cNvGrpSpPr/>
          <p:nvPr/>
        </p:nvGrpSpPr>
        <p:grpSpPr>
          <a:xfrm rot="2700000">
            <a:off x="11532149" y="258030"/>
            <a:ext cx="546639" cy="546639"/>
            <a:chOff x="2158159" y="1600200"/>
            <a:chExt cx="2286000" cy="2286000"/>
          </a:xfrm>
          <a:solidFill>
            <a:schemeClr val="accent1"/>
          </a:solidFill>
        </p:grpSpPr>
        <p:sp>
          <p:nvSpPr>
            <p:cNvPr id="29" name="Rectangle: Rounded Corners 28">
              <a:extLst>
                <a:ext uri="{FF2B5EF4-FFF2-40B4-BE49-F238E27FC236}">
                  <a16:creationId xmlns:a16="http://schemas.microsoft.com/office/drawing/2014/main" id="{DCC392DE-87C6-4EB7-BC1E-AA0310538930}"/>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30" name="Rectangle: Rounded Corners 29">
              <a:extLst>
                <a:ext uri="{FF2B5EF4-FFF2-40B4-BE49-F238E27FC236}">
                  <a16:creationId xmlns:a16="http://schemas.microsoft.com/office/drawing/2014/main" id="{50796F50-3709-4D95-AAB2-57C9332C1443}"/>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Tree>
    <p:extLst>
      <p:ext uri="{BB962C8B-B14F-4D97-AF65-F5344CB8AC3E}">
        <p14:creationId xmlns:p14="http://schemas.microsoft.com/office/powerpoint/2010/main" val="22709202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66E820A7-7062-4129-9A3D-E44C1F13C3E4}"/>
              </a:ext>
            </a:extLst>
          </p:cNvPr>
          <p:cNvSpPr>
            <a:spLocks noGrp="1"/>
          </p:cNvSpPr>
          <p:nvPr>
            <p:ph type="pic" sz="quarter" idx="11"/>
          </p:nvPr>
        </p:nvSpPr>
        <p:spPr/>
      </p:sp>
      <p:sp>
        <p:nvSpPr>
          <p:cNvPr id="36" name="Picture Placeholder 35">
            <a:extLst>
              <a:ext uri="{FF2B5EF4-FFF2-40B4-BE49-F238E27FC236}">
                <a16:creationId xmlns:a16="http://schemas.microsoft.com/office/drawing/2014/main" id="{EBDE36BA-DD3E-4258-92AA-444195BC6F96}"/>
              </a:ext>
            </a:extLst>
          </p:cNvPr>
          <p:cNvSpPr>
            <a:spLocks noGrp="1"/>
          </p:cNvSpPr>
          <p:nvPr>
            <p:ph type="pic" sz="quarter" idx="12"/>
          </p:nvPr>
        </p:nvSpPr>
        <p:spPr/>
      </p:sp>
      <p:sp>
        <p:nvSpPr>
          <p:cNvPr id="46" name="Picture Placeholder 45">
            <a:extLst>
              <a:ext uri="{FF2B5EF4-FFF2-40B4-BE49-F238E27FC236}">
                <a16:creationId xmlns:a16="http://schemas.microsoft.com/office/drawing/2014/main" id="{01FFC522-F13F-4741-97A5-21A6574A089B}"/>
              </a:ext>
            </a:extLst>
          </p:cNvPr>
          <p:cNvSpPr>
            <a:spLocks noGrp="1"/>
          </p:cNvSpPr>
          <p:nvPr>
            <p:ph type="pic" sz="quarter" idx="10"/>
          </p:nvPr>
        </p:nvSpPr>
        <p:spPr/>
      </p:sp>
      <p:sp>
        <p:nvSpPr>
          <p:cNvPr id="8" name="Circle: Hollow 7">
            <a:extLst>
              <a:ext uri="{FF2B5EF4-FFF2-40B4-BE49-F238E27FC236}">
                <a16:creationId xmlns:a16="http://schemas.microsoft.com/office/drawing/2014/main" id="{A3DE271A-7D3A-4DFB-8C33-3FA50908B5B6}"/>
              </a:ext>
            </a:extLst>
          </p:cNvPr>
          <p:cNvSpPr/>
          <p:nvPr/>
        </p:nvSpPr>
        <p:spPr>
          <a:xfrm flipH="1">
            <a:off x="8974690" y="4332155"/>
            <a:ext cx="615186" cy="615186"/>
          </a:xfrm>
          <a:prstGeom prst="donut">
            <a:avLst>
              <a:gd name="adj" fmla="val 906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haroni" panose="02010803020104030203" pitchFamily="2" charset="-79"/>
              <a:cs typeface="Aharoni" panose="02010803020104030203" pitchFamily="2" charset="-79"/>
            </a:endParaRPr>
          </a:p>
        </p:txBody>
      </p:sp>
      <p:sp>
        <p:nvSpPr>
          <p:cNvPr id="9" name="Circle: Hollow 8">
            <a:extLst>
              <a:ext uri="{FF2B5EF4-FFF2-40B4-BE49-F238E27FC236}">
                <a16:creationId xmlns:a16="http://schemas.microsoft.com/office/drawing/2014/main" id="{CADC6B18-7225-4D47-8EDC-1636C96A8591}"/>
              </a:ext>
            </a:extLst>
          </p:cNvPr>
          <p:cNvSpPr/>
          <p:nvPr/>
        </p:nvSpPr>
        <p:spPr>
          <a:xfrm flipH="1">
            <a:off x="740734" y="4303257"/>
            <a:ext cx="615186" cy="615186"/>
          </a:xfrm>
          <a:prstGeom prst="donut">
            <a:avLst>
              <a:gd name="adj" fmla="val 906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haroni" panose="02010803020104030203" pitchFamily="2" charset="-79"/>
              <a:cs typeface="Aharoni" panose="02010803020104030203" pitchFamily="2" charset="-79"/>
            </a:endParaRPr>
          </a:p>
        </p:txBody>
      </p:sp>
      <p:sp>
        <p:nvSpPr>
          <p:cNvPr id="10" name="Circle: Hollow 9">
            <a:extLst>
              <a:ext uri="{FF2B5EF4-FFF2-40B4-BE49-F238E27FC236}">
                <a16:creationId xmlns:a16="http://schemas.microsoft.com/office/drawing/2014/main" id="{F940E97E-6C4C-4EDF-883D-4A04F6BFC953}"/>
              </a:ext>
            </a:extLst>
          </p:cNvPr>
          <p:cNvSpPr/>
          <p:nvPr/>
        </p:nvSpPr>
        <p:spPr>
          <a:xfrm flipH="1">
            <a:off x="4852219" y="977981"/>
            <a:ext cx="615186" cy="615186"/>
          </a:xfrm>
          <a:prstGeom prst="donut">
            <a:avLst>
              <a:gd name="adj" fmla="val 906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haroni" panose="02010803020104030203" pitchFamily="2" charset="-79"/>
              <a:cs typeface="Aharoni" panose="02010803020104030203" pitchFamily="2" charset="-79"/>
            </a:endParaRPr>
          </a:p>
        </p:txBody>
      </p:sp>
      <p:sp>
        <p:nvSpPr>
          <p:cNvPr id="11" name="Freeform 482">
            <a:extLst>
              <a:ext uri="{FF2B5EF4-FFF2-40B4-BE49-F238E27FC236}">
                <a16:creationId xmlns:a16="http://schemas.microsoft.com/office/drawing/2014/main" id="{1C1D258C-95B4-49A3-BBA5-7223E438F7E7}"/>
              </a:ext>
            </a:extLst>
          </p:cNvPr>
          <p:cNvSpPr>
            <a:spLocks noEditPoints="1"/>
          </p:cNvSpPr>
          <p:nvPr/>
        </p:nvSpPr>
        <p:spPr bwMode="auto">
          <a:xfrm>
            <a:off x="5012855" y="1129732"/>
            <a:ext cx="293914" cy="293915"/>
          </a:xfrm>
          <a:custGeom>
            <a:avLst/>
            <a:gdLst>
              <a:gd name="T0" fmla="*/ 2390 w 3556"/>
              <a:gd name="T1" fmla="*/ 3125 h 3557"/>
              <a:gd name="T2" fmla="*/ 2620 w 3556"/>
              <a:gd name="T3" fmla="*/ 3063 h 3557"/>
              <a:gd name="T4" fmla="*/ 1859 w 3556"/>
              <a:gd name="T5" fmla="*/ 2828 h 3557"/>
              <a:gd name="T6" fmla="*/ 2142 w 3556"/>
              <a:gd name="T7" fmla="*/ 3142 h 3557"/>
              <a:gd name="T8" fmla="*/ 2402 w 3556"/>
              <a:gd name="T9" fmla="*/ 2828 h 3557"/>
              <a:gd name="T10" fmla="*/ 1311 w 3556"/>
              <a:gd name="T11" fmla="*/ 3046 h 3557"/>
              <a:gd name="T12" fmla="*/ 1639 w 3556"/>
              <a:gd name="T13" fmla="*/ 3260 h 3557"/>
              <a:gd name="T14" fmla="*/ 789 w 3556"/>
              <a:gd name="T15" fmla="*/ 2954 h 3557"/>
              <a:gd name="T16" fmla="*/ 1265 w 3556"/>
              <a:gd name="T17" fmla="*/ 3227 h 3557"/>
              <a:gd name="T18" fmla="*/ 1001 w 3556"/>
              <a:gd name="T19" fmla="*/ 2884 h 3557"/>
              <a:gd name="T20" fmla="*/ 2786 w 3556"/>
              <a:gd name="T21" fmla="*/ 2179 h 3557"/>
              <a:gd name="T22" fmla="*/ 3031 w 3556"/>
              <a:gd name="T23" fmla="*/ 2666 h 3557"/>
              <a:gd name="T24" fmla="*/ 3268 w 3556"/>
              <a:gd name="T25" fmla="*/ 2151 h 3557"/>
              <a:gd name="T26" fmla="*/ 1859 w 3556"/>
              <a:gd name="T27" fmla="*/ 2666 h 3557"/>
              <a:gd name="T28" fmla="*/ 2623 w 3556"/>
              <a:gd name="T29" fmla="*/ 2182 h 3557"/>
              <a:gd name="T30" fmla="*/ 908 w 3556"/>
              <a:gd name="T31" fmla="*/ 1969 h 3557"/>
              <a:gd name="T32" fmla="*/ 1037 w 3556"/>
              <a:gd name="T33" fmla="*/ 2576 h 3557"/>
              <a:gd name="T34" fmla="*/ 251 w 3556"/>
              <a:gd name="T35" fmla="*/ 1958 h 3557"/>
              <a:gd name="T36" fmla="*/ 425 w 3556"/>
              <a:gd name="T37" fmla="*/ 2506 h 3557"/>
              <a:gd name="T38" fmla="*/ 809 w 3556"/>
              <a:gd name="T39" fmla="*/ 2381 h 3557"/>
              <a:gd name="T40" fmla="*/ 244 w 3556"/>
              <a:gd name="T41" fmla="*/ 1859 h 3557"/>
              <a:gd name="T42" fmla="*/ 2786 w 3556"/>
              <a:gd name="T43" fmla="*/ 1378 h 3557"/>
              <a:gd name="T44" fmla="*/ 3289 w 3556"/>
              <a:gd name="T45" fmla="*/ 1502 h 3557"/>
              <a:gd name="T46" fmla="*/ 3083 w 3556"/>
              <a:gd name="T47" fmla="*/ 968 h 3557"/>
              <a:gd name="T48" fmla="*/ 2648 w 3556"/>
              <a:gd name="T49" fmla="*/ 1588 h 3557"/>
              <a:gd name="T50" fmla="*/ 2519 w 3556"/>
              <a:gd name="T51" fmla="*/ 979 h 3557"/>
              <a:gd name="T52" fmla="*/ 976 w 3556"/>
              <a:gd name="T53" fmla="*/ 1171 h 3557"/>
              <a:gd name="T54" fmla="*/ 1698 w 3556"/>
              <a:gd name="T55" fmla="*/ 1698 h 3557"/>
              <a:gd name="T56" fmla="*/ 382 w 3556"/>
              <a:gd name="T57" fmla="*/ 1135 h 3557"/>
              <a:gd name="T58" fmla="*/ 244 w 3556"/>
              <a:gd name="T59" fmla="*/ 1698 h 3557"/>
              <a:gd name="T60" fmla="*/ 809 w 3556"/>
              <a:gd name="T61" fmla="*/ 1174 h 3557"/>
              <a:gd name="T62" fmla="*/ 2341 w 3556"/>
              <a:gd name="T63" fmla="*/ 378 h 3557"/>
              <a:gd name="T64" fmla="*/ 2585 w 3556"/>
              <a:gd name="T65" fmla="*/ 728 h 3557"/>
              <a:gd name="T66" fmla="*/ 2542 w 3556"/>
              <a:gd name="T67" fmla="*/ 445 h 3557"/>
              <a:gd name="T68" fmla="*/ 1095 w 3556"/>
              <a:gd name="T69" fmla="*/ 402 h 3557"/>
              <a:gd name="T70" fmla="*/ 656 w 3556"/>
              <a:gd name="T71" fmla="*/ 728 h 3557"/>
              <a:gd name="T72" fmla="*/ 1167 w 3556"/>
              <a:gd name="T73" fmla="*/ 431 h 3557"/>
              <a:gd name="T74" fmla="*/ 2385 w 3556"/>
              <a:gd name="T75" fmla="*/ 702 h 3557"/>
              <a:gd name="T76" fmla="*/ 2087 w 3556"/>
              <a:gd name="T77" fmla="*/ 375 h 3557"/>
              <a:gd name="T78" fmla="*/ 1639 w 3556"/>
              <a:gd name="T79" fmla="*/ 297 h 3557"/>
              <a:gd name="T80" fmla="*/ 1311 w 3556"/>
              <a:gd name="T81" fmla="*/ 511 h 3557"/>
              <a:gd name="T82" fmla="*/ 1698 w 3556"/>
              <a:gd name="T83" fmla="*/ 283 h 3557"/>
              <a:gd name="T84" fmla="*/ 2272 w 3556"/>
              <a:gd name="T85" fmla="*/ 69 h 3557"/>
              <a:gd name="T86" fmla="*/ 2805 w 3556"/>
              <a:gd name="T87" fmla="*/ 326 h 3557"/>
              <a:gd name="T88" fmla="*/ 3230 w 3556"/>
              <a:gd name="T89" fmla="*/ 751 h 3557"/>
              <a:gd name="T90" fmla="*/ 3487 w 3556"/>
              <a:gd name="T91" fmla="*/ 1284 h 3557"/>
              <a:gd name="T92" fmla="*/ 3553 w 3556"/>
              <a:gd name="T93" fmla="*/ 1880 h 3557"/>
              <a:gd name="T94" fmla="*/ 3422 w 3556"/>
              <a:gd name="T95" fmla="*/ 2459 h 3557"/>
              <a:gd name="T96" fmla="*/ 3105 w 3556"/>
              <a:gd name="T97" fmla="*/ 2962 h 3557"/>
              <a:gd name="T98" fmla="*/ 2637 w 3556"/>
              <a:gd name="T99" fmla="*/ 3336 h 3557"/>
              <a:gd name="T100" fmla="*/ 2079 w 3556"/>
              <a:gd name="T101" fmla="*/ 3531 h 3557"/>
              <a:gd name="T102" fmla="*/ 1478 w 3556"/>
              <a:gd name="T103" fmla="*/ 3531 h 3557"/>
              <a:gd name="T104" fmla="*/ 919 w 3556"/>
              <a:gd name="T105" fmla="*/ 3336 h 3557"/>
              <a:gd name="T106" fmla="*/ 451 w 3556"/>
              <a:gd name="T107" fmla="*/ 2962 h 3557"/>
              <a:gd name="T108" fmla="*/ 134 w 3556"/>
              <a:gd name="T109" fmla="*/ 2459 h 3557"/>
              <a:gd name="T110" fmla="*/ 2 w 3556"/>
              <a:gd name="T111" fmla="*/ 1880 h 3557"/>
              <a:gd name="T112" fmla="*/ 69 w 3556"/>
              <a:gd name="T113" fmla="*/ 1284 h 3557"/>
              <a:gd name="T114" fmla="*/ 326 w 3556"/>
              <a:gd name="T115" fmla="*/ 751 h 3557"/>
              <a:gd name="T116" fmla="*/ 751 w 3556"/>
              <a:gd name="T117" fmla="*/ 326 h 3557"/>
              <a:gd name="T118" fmla="*/ 1284 w 3556"/>
              <a:gd name="T119" fmla="*/ 69 h 3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56" h="3557">
                <a:moveTo>
                  <a:pt x="2585" y="2828"/>
                </a:moveTo>
                <a:lnTo>
                  <a:pt x="2555" y="2884"/>
                </a:lnTo>
                <a:lnTo>
                  <a:pt x="2524" y="2938"/>
                </a:lnTo>
                <a:lnTo>
                  <a:pt x="2481" y="3006"/>
                </a:lnTo>
                <a:lnTo>
                  <a:pt x="2436" y="3067"/>
                </a:lnTo>
                <a:lnTo>
                  <a:pt x="2390" y="3125"/>
                </a:lnTo>
                <a:lnTo>
                  <a:pt x="2341" y="3179"/>
                </a:lnTo>
                <a:lnTo>
                  <a:pt x="2290" y="3227"/>
                </a:lnTo>
                <a:lnTo>
                  <a:pt x="2377" y="3193"/>
                </a:lnTo>
                <a:lnTo>
                  <a:pt x="2461" y="3154"/>
                </a:lnTo>
                <a:lnTo>
                  <a:pt x="2542" y="3111"/>
                </a:lnTo>
                <a:lnTo>
                  <a:pt x="2620" y="3063"/>
                </a:lnTo>
                <a:lnTo>
                  <a:pt x="2695" y="3010"/>
                </a:lnTo>
                <a:lnTo>
                  <a:pt x="2767" y="2954"/>
                </a:lnTo>
                <a:lnTo>
                  <a:pt x="2835" y="2893"/>
                </a:lnTo>
                <a:lnTo>
                  <a:pt x="2899" y="2828"/>
                </a:lnTo>
                <a:lnTo>
                  <a:pt x="2585" y="2828"/>
                </a:lnTo>
                <a:close/>
                <a:moveTo>
                  <a:pt x="1859" y="2828"/>
                </a:moveTo>
                <a:lnTo>
                  <a:pt x="1859" y="3272"/>
                </a:lnTo>
                <a:lnTo>
                  <a:pt x="1917" y="3260"/>
                </a:lnTo>
                <a:lnTo>
                  <a:pt x="1975" y="3241"/>
                </a:lnTo>
                <a:lnTo>
                  <a:pt x="2031" y="3214"/>
                </a:lnTo>
                <a:lnTo>
                  <a:pt x="2087" y="3181"/>
                </a:lnTo>
                <a:lnTo>
                  <a:pt x="2142" y="3142"/>
                </a:lnTo>
                <a:lnTo>
                  <a:pt x="2194" y="3097"/>
                </a:lnTo>
                <a:lnTo>
                  <a:pt x="2245" y="3046"/>
                </a:lnTo>
                <a:lnTo>
                  <a:pt x="2294" y="2988"/>
                </a:lnTo>
                <a:lnTo>
                  <a:pt x="2341" y="2924"/>
                </a:lnTo>
                <a:lnTo>
                  <a:pt x="2385" y="2855"/>
                </a:lnTo>
                <a:lnTo>
                  <a:pt x="2402" y="2828"/>
                </a:lnTo>
                <a:lnTo>
                  <a:pt x="1859" y="2828"/>
                </a:lnTo>
                <a:close/>
                <a:moveTo>
                  <a:pt x="1154" y="2828"/>
                </a:moveTo>
                <a:lnTo>
                  <a:pt x="1170" y="2855"/>
                </a:lnTo>
                <a:lnTo>
                  <a:pt x="1214" y="2924"/>
                </a:lnTo>
                <a:lnTo>
                  <a:pt x="1262" y="2988"/>
                </a:lnTo>
                <a:lnTo>
                  <a:pt x="1311" y="3046"/>
                </a:lnTo>
                <a:lnTo>
                  <a:pt x="1362" y="3097"/>
                </a:lnTo>
                <a:lnTo>
                  <a:pt x="1415" y="3142"/>
                </a:lnTo>
                <a:lnTo>
                  <a:pt x="1469" y="3181"/>
                </a:lnTo>
                <a:lnTo>
                  <a:pt x="1524" y="3214"/>
                </a:lnTo>
                <a:lnTo>
                  <a:pt x="1581" y="3241"/>
                </a:lnTo>
                <a:lnTo>
                  <a:pt x="1639" y="3260"/>
                </a:lnTo>
                <a:lnTo>
                  <a:pt x="1698" y="3272"/>
                </a:lnTo>
                <a:lnTo>
                  <a:pt x="1698" y="2828"/>
                </a:lnTo>
                <a:lnTo>
                  <a:pt x="1154" y="2828"/>
                </a:lnTo>
                <a:close/>
                <a:moveTo>
                  <a:pt x="656" y="2828"/>
                </a:moveTo>
                <a:lnTo>
                  <a:pt x="721" y="2893"/>
                </a:lnTo>
                <a:lnTo>
                  <a:pt x="789" y="2954"/>
                </a:lnTo>
                <a:lnTo>
                  <a:pt x="860" y="3010"/>
                </a:lnTo>
                <a:lnTo>
                  <a:pt x="936" y="3063"/>
                </a:lnTo>
                <a:lnTo>
                  <a:pt x="1014" y="3111"/>
                </a:lnTo>
                <a:lnTo>
                  <a:pt x="1095" y="3154"/>
                </a:lnTo>
                <a:lnTo>
                  <a:pt x="1179" y="3193"/>
                </a:lnTo>
                <a:lnTo>
                  <a:pt x="1265" y="3227"/>
                </a:lnTo>
                <a:lnTo>
                  <a:pt x="1215" y="3179"/>
                </a:lnTo>
                <a:lnTo>
                  <a:pt x="1167" y="3125"/>
                </a:lnTo>
                <a:lnTo>
                  <a:pt x="1120" y="3067"/>
                </a:lnTo>
                <a:lnTo>
                  <a:pt x="1075" y="3006"/>
                </a:lnTo>
                <a:lnTo>
                  <a:pt x="1032" y="2938"/>
                </a:lnTo>
                <a:lnTo>
                  <a:pt x="1001" y="2884"/>
                </a:lnTo>
                <a:lnTo>
                  <a:pt x="971" y="2828"/>
                </a:lnTo>
                <a:lnTo>
                  <a:pt x="656" y="2828"/>
                </a:lnTo>
                <a:close/>
                <a:moveTo>
                  <a:pt x="2814" y="1859"/>
                </a:moveTo>
                <a:lnTo>
                  <a:pt x="2809" y="1966"/>
                </a:lnTo>
                <a:lnTo>
                  <a:pt x="2799" y="2074"/>
                </a:lnTo>
                <a:lnTo>
                  <a:pt x="2786" y="2179"/>
                </a:lnTo>
                <a:lnTo>
                  <a:pt x="2768" y="2281"/>
                </a:lnTo>
                <a:lnTo>
                  <a:pt x="2746" y="2381"/>
                </a:lnTo>
                <a:lnTo>
                  <a:pt x="2720" y="2480"/>
                </a:lnTo>
                <a:lnTo>
                  <a:pt x="2691" y="2574"/>
                </a:lnTo>
                <a:lnTo>
                  <a:pt x="2657" y="2666"/>
                </a:lnTo>
                <a:lnTo>
                  <a:pt x="3031" y="2666"/>
                </a:lnTo>
                <a:lnTo>
                  <a:pt x="3083" y="2588"/>
                </a:lnTo>
                <a:lnTo>
                  <a:pt x="3131" y="2506"/>
                </a:lnTo>
                <a:lnTo>
                  <a:pt x="3173" y="2422"/>
                </a:lnTo>
                <a:lnTo>
                  <a:pt x="3211" y="2334"/>
                </a:lnTo>
                <a:lnTo>
                  <a:pt x="3242" y="2243"/>
                </a:lnTo>
                <a:lnTo>
                  <a:pt x="3268" y="2151"/>
                </a:lnTo>
                <a:lnTo>
                  <a:pt x="3289" y="2055"/>
                </a:lnTo>
                <a:lnTo>
                  <a:pt x="3304" y="1958"/>
                </a:lnTo>
                <a:lnTo>
                  <a:pt x="3313" y="1859"/>
                </a:lnTo>
                <a:lnTo>
                  <a:pt x="2814" y="1859"/>
                </a:lnTo>
                <a:close/>
                <a:moveTo>
                  <a:pt x="1859" y="1859"/>
                </a:moveTo>
                <a:lnTo>
                  <a:pt x="1859" y="2666"/>
                </a:lnTo>
                <a:lnTo>
                  <a:pt x="2483" y="2666"/>
                </a:lnTo>
                <a:lnTo>
                  <a:pt x="2519" y="2576"/>
                </a:lnTo>
                <a:lnTo>
                  <a:pt x="2551" y="2482"/>
                </a:lnTo>
                <a:lnTo>
                  <a:pt x="2579" y="2386"/>
                </a:lnTo>
                <a:lnTo>
                  <a:pt x="2603" y="2285"/>
                </a:lnTo>
                <a:lnTo>
                  <a:pt x="2623" y="2182"/>
                </a:lnTo>
                <a:lnTo>
                  <a:pt x="2637" y="2076"/>
                </a:lnTo>
                <a:lnTo>
                  <a:pt x="2648" y="1969"/>
                </a:lnTo>
                <a:lnTo>
                  <a:pt x="2653" y="1859"/>
                </a:lnTo>
                <a:lnTo>
                  <a:pt x="1859" y="1859"/>
                </a:lnTo>
                <a:close/>
                <a:moveTo>
                  <a:pt x="902" y="1859"/>
                </a:moveTo>
                <a:lnTo>
                  <a:pt x="908" y="1969"/>
                </a:lnTo>
                <a:lnTo>
                  <a:pt x="919" y="2076"/>
                </a:lnTo>
                <a:lnTo>
                  <a:pt x="934" y="2182"/>
                </a:lnTo>
                <a:lnTo>
                  <a:pt x="952" y="2285"/>
                </a:lnTo>
                <a:lnTo>
                  <a:pt x="976" y="2386"/>
                </a:lnTo>
                <a:lnTo>
                  <a:pt x="1004" y="2482"/>
                </a:lnTo>
                <a:lnTo>
                  <a:pt x="1037" y="2576"/>
                </a:lnTo>
                <a:lnTo>
                  <a:pt x="1074" y="2666"/>
                </a:lnTo>
                <a:lnTo>
                  <a:pt x="1698" y="2666"/>
                </a:lnTo>
                <a:lnTo>
                  <a:pt x="1698" y="1859"/>
                </a:lnTo>
                <a:lnTo>
                  <a:pt x="902" y="1859"/>
                </a:lnTo>
                <a:close/>
                <a:moveTo>
                  <a:pt x="244" y="1859"/>
                </a:moveTo>
                <a:lnTo>
                  <a:pt x="251" y="1958"/>
                </a:lnTo>
                <a:lnTo>
                  <a:pt x="266" y="2055"/>
                </a:lnTo>
                <a:lnTo>
                  <a:pt x="287" y="2151"/>
                </a:lnTo>
                <a:lnTo>
                  <a:pt x="313" y="2243"/>
                </a:lnTo>
                <a:lnTo>
                  <a:pt x="346" y="2334"/>
                </a:lnTo>
                <a:lnTo>
                  <a:pt x="382" y="2422"/>
                </a:lnTo>
                <a:lnTo>
                  <a:pt x="425" y="2506"/>
                </a:lnTo>
                <a:lnTo>
                  <a:pt x="472" y="2588"/>
                </a:lnTo>
                <a:lnTo>
                  <a:pt x="524" y="2666"/>
                </a:lnTo>
                <a:lnTo>
                  <a:pt x="899" y="2666"/>
                </a:lnTo>
                <a:lnTo>
                  <a:pt x="866" y="2574"/>
                </a:lnTo>
                <a:lnTo>
                  <a:pt x="835" y="2480"/>
                </a:lnTo>
                <a:lnTo>
                  <a:pt x="809" y="2381"/>
                </a:lnTo>
                <a:lnTo>
                  <a:pt x="788" y="2281"/>
                </a:lnTo>
                <a:lnTo>
                  <a:pt x="770" y="2179"/>
                </a:lnTo>
                <a:lnTo>
                  <a:pt x="756" y="2074"/>
                </a:lnTo>
                <a:lnTo>
                  <a:pt x="746" y="1966"/>
                </a:lnTo>
                <a:lnTo>
                  <a:pt x="741" y="1859"/>
                </a:lnTo>
                <a:lnTo>
                  <a:pt x="244" y="1859"/>
                </a:lnTo>
                <a:close/>
                <a:moveTo>
                  <a:pt x="2657" y="889"/>
                </a:moveTo>
                <a:lnTo>
                  <a:pt x="2691" y="981"/>
                </a:lnTo>
                <a:lnTo>
                  <a:pt x="2720" y="1077"/>
                </a:lnTo>
                <a:lnTo>
                  <a:pt x="2746" y="1174"/>
                </a:lnTo>
                <a:lnTo>
                  <a:pt x="2768" y="1275"/>
                </a:lnTo>
                <a:lnTo>
                  <a:pt x="2786" y="1378"/>
                </a:lnTo>
                <a:lnTo>
                  <a:pt x="2799" y="1483"/>
                </a:lnTo>
                <a:lnTo>
                  <a:pt x="2809" y="1589"/>
                </a:lnTo>
                <a:lnTo>
                  <a:pt x="2814" y="1698"/>
                </a:lnTo>
                <a:lnTo>
                  <a:pt x="3313" y="1698"/>
                </a:lnTo>
                <a:lnTo>
                  <a:pt x="3304" y="1598"/>
                </a:lnTo>
                <a:lnTo>
                  <a:pt x="3289" y="1502"/>
                </a:lnTo>
                <a:lnTo>
                  <a:pt x="3268" y="1406"/>
                </a:lnTo>
                <a:lnTo>
                  <a:pt x="3242" y="1313"/>
                </a:lnTo>
                <a:lnTo>
                  <a:pt x="3211" y="1223"/>
                </a:lnTo>
                <a:lnTo>
                  <a:pt x="3173" y="1135"/>
                </a:lnTo>
                <a:lnTo>
                  <a:pt x="3131" y="1050"/>
                </a:lnTo>
                <a:lnTo>
                  <a:pt x="3083" y="968"/>
                </a:lnTo>
                <a:lnTo>
                  <a:pt x="3031" y="889"/>
                </a:lnTo>
                <a:lnTo>
                  <a:pt x="2657" y="889"/>
                </a:lnTo>
                <a:close/>
                <a:moveTo>
                  <a:pt x="1859" y="889"/>
                </a:moveTo>
                <a:lnTo>
                  <a:pt x="1859" y="1698"/>
                </a:lnTo>
                <a:lnTo>
                  <a:pt x="2653" y="1698"/>
                </a:lnTo>
                <a:lnTo>
                  <a:pt x="2648" y="1588"/>
                </a:lnTo>
                <a:lnTo>
                  <a:pt x="2637" y="1480"/>
                </a:lnTo>
                <a:lnTo>
                  <a:pt x="2623" y="1375"/>
                </a:lnTo>
                <a:lnTo>
                  <a:pt x="2603" y="1271"/>
                </a:lnTo>
                <a:lnTo>
                  <a:pt x="2579" y="1171"/>
                </a:lnTo>
                <a:lnTo>
                  <a:pt x="2551" y="1073"/>
                </a:lnTo>
                <a:lnTo>
                  <a:pt x="2519" y="979"/>
                </a:lnTo>
                <a:lnTo>
                  <a:pt x="2483" y="889"/>
                </a:lnTo>
                <a:lnTo>
                  <a:pt x="1859" y="889"/>
                </a:lnTo>
                <a:close/>
                <a:moveTo>
                  <a:pt x="1074" y="889"/>
                </a:moveTo>
                <a:lnTo>
                  <a:pt x="1037" y="979"/>
                </a:lnTo>
                <a:lnTo>
                  <a:pt x="1004" y="1073"/>
                </a:lnTo>
                <a:lnTo>
                  <a:pt x="976" y="1171"/>
                </a:lnTo>
                <a:lnTo>
                  <a:pt x="952" y="1271"/>
                </a:lnTo>
                <a:lnTo>
                  <a:pt x="934" y="1375"/>
                </a:lnTo>
                <a:lnTo>
                  <a:pt x="919" y="1480"/>
                </a:lnTo>
                <a:lnTo>
                  <a:pt x="908" y="1588"/>
                </a:lnTo>
                <a:lnTo>
                  <a:pt x="902" y="1698"/>
                </a:lnTo>
                <a:lnTo>
                  <a:pt x="1698" y="1698"/>
                </a:lnTo>
                <a:lnTo>
                  <a:pt x="1698" y="889"/>
                </a:lnTo>
                <a:lnTo>
                  <a:pt x="1074" y="889"/>
                </a:lnTo>
                <a:close/>
                <a:moveTo>
                  <a:pt x="524" y="889"/>
                </a:moveTo>
                <a:lnTo>
                  <a:pt x="472" y="968"/>
                </a:lnTo>
                <a:lnTo>
                  <a:pt x="425" y="1050"/>
                </a:lnTo>
                <a:lnTo>
                  <a:pt x="382" y="1135"/>
                </a:lnTo>
                <a:lnTo>
                  <a:pt x="346" y="1223"/>
                </a:lnTo>
                <a:lnTo>
                  <a:pt x="313" y="1313"/>
                </a:lnTo>
                <a:lnTo>
                  <a:pt x="287" y="1406"/>
                </a:lnTo>
                <a:lnTo>
                  <a:pt x="266" y="1502"/>
                </a:lnTo>
                <a:lnTo>
                  <a:pt x="251" y="1598"/>
                </a:lnTo>
                <a:lnTo>
                  <a:pt x="244" y="1698"/>
                </a:lnTo>
                <a:lnTo>
                  <a:pt x="741" y="1698"/>
                </a:lnTo>
                <a:lnTo>
                  <a:pt x="746" y="1589"/>
                </a:lnTo>
                <a:lnTo>
                  <a:pt x="756" y="1483"/>
                </a:lnTo>
                <a:lnTo>
                  <a:pt x="770" y="1378"/>
                </a:lnTo>
                <a:lnTo>
                  <a:pt x="788" y="1275"/>
                </a:lnTo>
                <a:lnTo>
                  <a:pt x="809" y="1174"/>
                </a:lnTo>
                <a:lnTo>
                  <a:pt x="835" y="1077"/>
                </a:lnTo>
                <a:lnTo>
                  <a:pt x="866" y="981"/>
                </a:lnTo>
                <a:lnTo>
                  <a:pt x="899" y="889"/>
                </a:lnTo>
                <a:lnTo>
                  <a:pt x="524" y="889"/>
                </a:lnTo>
                <a:close/>
                <a:moveTo>
                  <a:pt x="2290" y="329"/>
                </a:moveTo>
                <a:lnTo>
                  <a:pt x="2341" y="378"/>
                </a:lnTo>
                <a:lnTo>
                  <a:pt x="2390" y="431"/>
                </a:lnTo>
                <a:lnTo>
                  <a:pt x="2436" y="488"/>
                </a:lnTo>
                <a:lnTo>
                  <a:pt x="2481" y="551"/>
                </a:lnTo>
                <a:lnTo>
                  <a:pt x="2524" y="618"/>
                </a:lnTo>
                <a:lnTo>
                  <a:pt x="2555" y="673"/>
                </a:lnTo>
                <a:lnTo>
                  <a:pt x="2585" y="728"/>
                </a:lnTo>
                <a:lnTo>
                  <a:pt x="2899" y="728"/>
                </a:lnTo>
                <a:lnTo>
                  <a:pt x="2835" y="664"/>
                </a:lnTo>
                <a:lnTo>
                  <a:pt x="2767" y="602"/>
                </a:lnTo>
                <a:lnTo>
                  <a:pt x="2695" y="546"/>
                </a:lnTo>
                <a:lnTo>
                  <a:pt x="2620" y="493"/>
                </a:lnTo>
                <a:lnTo>
                  <a:pt x="2542" y="445"/>
                </a:lnTo>
                <a:lnTo>
                  <a:pt x="2461" y="402"/>
                </a:lnTo>
                <a:lnTo>
                  <a:pt x="2377" y="363"/>
                </a:lnTo>
                <a:lnTo>
                  <a:pt x="2290" y="329"/>
                </a:lnTo>
                <a:close/>
                <a:moveTo>
                  <a:pt x="1265" y="329"/>
                </a:moveTo>
                <a:lnTo>
                  <a:pt x="1179" y="363"/>
                </a:lnTo>
                <a:lnTo>
                  <a:pt x="1095" y="402"/>
                </a:lnTo>
                <a:lnTo>
                  <a:pt x="1014" y="445"/>
                </a:lnTo>
                <a:lnTo>
                  <a:pt x="936" y="493"/>
                </a:lnTo>
                <a:lnTo>
                  <a:pt x="860" y="546"/>
                </a:lnTo>
                <a:lnTo>
                  <a:pt x="789" y="602"/>
                </a:lnTo>
                <a:lnTo>
                  <a:pt x="721" y="664"/>
                </a:lnTo>
                <a:lnTo>
                  <a:pt x="656" y="728"/>
                </a:lnTo>
                <a:lnTo>
                  <a:pt x="971" y="728"/>
                </a:lnTo>
                <a:lnTo>
                  <a:pt x="1001" y="673"/>
                </a:lnTo>
                <a:lnTo>
                  <a:pt x="1032" y="618"/>
                </a:lnTo>
                <a:lnTo>
                  <a:pt x="1075" y="551"/>
                </a:lnTo>
                <a:lnTo>
                  <a:pt x="1120" y="488"/>
                </a:lnTo>
                <a:lnTo>
                  <a:pt x="1167" y="431"/>
                </a:lnTo>
                <a:lnTo>
                  <a:pt x="1215" y="378"/>
                </a:lnTo>
                <a:lnTo>
                  <a:pt x="1265" y="329"/>
                </a:lnTo>
                <a:close/>
                <a:moveTo>
                  <a:pt x="1859" y="283"/>
                </a:moveTo>
                <a:lnTo>
                  <a:pt x="1859" y="728"/>
                </a:lnTo>
                <a:lnTo>
                  <a:pt x="2402" y="728"/>
                </a:lnTo>
                <a:lnTo>
                  <a:pt x="2385" y="702"/>
                </a:lnTo>
                <a:lnTo>
                  <a:pt x="2341" y="632"/>
                </a:lnTo>
                <a:lnTo>
                  <a:pt x="2294" y="568"/>
                </a:lnTo>
                <a:lnTo>
                  <a:pt x="2245" y="511"/>
                </a:lnTo>
                <a:lnTo>
                  <a:pt x="2194" y="459"/>
                </a:lnTo>
                <a:lnTo>
                  <a:pt x="2142" y="414"/>
                </a:lnTo>
                <a:lnTo>
                  <a:pt x="2087" y="375"/>
                </a:lnTo>
                <a:lnTo>
                  <a:pt x="2031" y="342"/>
                </a:lnTo>
                <a:lnTo>
                  <a:pt x="1975" y="316"/>
                </a:lnTo>
                <a:lnTo>
                  <a:pt x="1917" y="297"/>
                </a:lnTo>
                <a:lnTo>
                  <a:pt x="1859" y="283"/>
                </a:lnTo>
                <a:close/>
                <a:moveTo>
                  <a:pt x="1698" y="283"/>
                </a:moveTo>
                <a:lnTo>
                  <a:pt x="1639" y="297"/>
                </a:lnTo>
                <a:lnTo>
                  <a:pt x="1581" y="316"/>
                </a:lnTo>
                <a:lnTo>
                  <a:pt x="1524" y="342"/>
                </a:lnTo>
                <a:lnTo>
                  <a:pt x="1469" y="375"/>
                </a:lnTo>
                <a:lnTo>
                  <a:pt x="1415" y="414"/>
                </a:lnTo>
                <a:lnTo>
                  <a:pt x="1362" y="459"/>
                </a:lnTo>
                <a:lnTo>
                  <a:pt x="1311" y="511"/>
                </a:lnTo>
                <a:lnTo>
                  <a:pt x="1262" y="568"/>
                </a:lnTo>
                <a:lnTo>
                  <a:pt x="1214" y="632"/>
                </a:lnTo>
                <a:lnTo>
                  <a:pt x="1170" y="702"/>
                </a:lnTo>
                <a:lnTo>
                  <a:pt x="1154" y="728"/>
                </a:lnTo>
                <a:lnTo>
                  <a:pt x="1698" y="728"/>
                </a:lnTo>
                <a:lnTo>
                  <a:pt x="1698" y="283"/>
                </a:lnTo>
                <a:close/>
                <a:moveTo>
                  <a:pt x="1778" y="0"/>
                </a:moveTo>
                <a:lnTo>
                  <a:pt x="1879" y="2"/>
                </a:lnTo>
                <a:lnTo>
                  <a:pt x="1979" y="10"/>
                </a:lnTo>
                <a:lnTo>
                  <a:pt x="2079" y="25"/>
                </a:lnTo>
                <a:lnTo>
                  <a:pt x="2176" y="44"/>
                </a:lnTo>
                <a:lnTo>
                  <a:pt x="2272" y="69"/>
                </a:lnTo>
                <a:lnTo>
                  <a:pt x="2366" y="98"/>
                </a:lnTo>
                <a:lnTo>
                  <a:pt x="2459" y="134"/>
                </a:lnTo>
                <a:lnTo>
                  <a:pt x="2549" y="174"/>
                </a:lnTo>
                <a:lnTo>
                  <a:pt x="2637" y="220"/>
                </a:lnTo>
                <a:lnTo>
                  <a:pt x="2722" y="270"/>
                </a:lnTo>
                <a:lnTo>
                  <a:pt x="2805" y="326"/>
                </a:lnTo>
                <a:lnTo>
                  <a:pt x="2885" y="385"/>
                </a:lnTo>
                <a:lnTo>
                  <a:pt x="2962" y="450"/>
                </a:lnTo>
                <a:lnTo>
                  <a:pt x="3035" y="521"/>
                </a:lnTo>
                <a:lnTo>
                  <a:pt x="3105" y="593"/>
                </a:lnTo>
                <a:lnTo>
                  <a:pt x="3170" y="670"/>
                </a:lnTo>
                <a:lnTo>
                  <a:pt x="3230" y="751"/>
                </a:lnTo>
                <a:lnTo>
                  <a:pt x="3286" y="834"/>
                </a:lnTo>
                <a:lnTo>
                  <a:pt x="3335" y="919"/>
                </a:lnTo>
                <a:lnTo>
                  <a:pt x="3381" y="1006"/>
                </a:lnTo>
                <a:lnTo>
                  <a:pt x="3422" y="1097"/>
                </a:lnTo>
                <a:lnTo>
                  <a:pt x="3457" y="1189"/>
                </a:lnTo>
                <a:lnTo>
                  <a:pt x="3487" y="1284"/>
                </a:lnTo>
                <a:lnTo>
                  <a:pt x="3512" y="1380"/>
                </a:lnTo>
                <a:lnTo>
                  <a:pt x="3530" y="1478"/>
                </a:lnTo>
                <a:lnTo>
                  <a:pt x="3545" y="1576"/>
                </a:lnTo>
                <a:lnTo>
                  <a:pt x="3553" y="1677"/>
                </a:lnTo>
                <a:lnTo>
                  <a:pt x="3556" y="1778"/>
                </a:lnTo>
                <a:lnTo>
                  <a:pt x="3553" y="1880"/>
                </a:lnTo>
                <a:lnTo>
                  <a:pt x="3545" y="1979"/>
                </a:lnTo>
                <a:lnTo>
                  <a:pt x="3530" y="2079"/>
                </a:lnTo>
                <a:lnTo>
                  <a:pt x="3512" y="2177"/>
                </a:lnTo>
                <a:lnTo>
                  <a:pt x="3487" y="2272"/>
                </a:lnTo>
                <a:lnTo>
                  <a:pt x="3457" y="2367"/>
                </a:lnTo>
                <a:lnTo>
                  <a:pt x="3422" y="2459"/>
                </a:lnTo>
                <a:lnTo>
                  <a:pt x="3381" y="2549"/>
                </a:lnTo>
                <a:lnTo>
                  <a:pt x="3335" y="2637"/>
                </a:lnTo>
                <a:lnTo>
                  <a:pt x="3286" y="2723"/>
                </a:lnTo>
                <a:lnTo>
                  <a:pt x="3230" y="2805"/>
                </a:lnTo>
                <a:lnTo>
                  <a:pt x="3170" y="2885"/>
                </a:lnTo>
                <a:lnTo>
                  <a:pt x="3105" y="2962"/>
                </a:lnTo>
                <a:lnTo>
                  <a:pt x="3035" y="3036"/>
                </a:lnTo>
                <a:lnTo>
                  <a:pt x="2962" y="3105"/>
                </a:lnTo>
                <a:lnTo>
                  <a:pt x="2885" y="3170"/>
                </a:lnTo>
                <a:lnTo>
                  <a:pt x="2805" y="3231"/>
                </a:lnTo>
                <a:lnTo>
                  <a:pt x="2722" y="3286"/>
                </a:lnTo>
                <a:lnTo>
                  <a:pt x="2637" y="3336"/>
                </a:lnTo>
                <a:lnTo>
                  <a:pt x="2549" y="3382"/>
                </a:lnTo>
                <a:lnTo>
                  <a:pt x="2459" y="3423"/>
                </a:lnTo>
                <a:lnTo>
                  <a:pt x="2366" y="3457"/>
                </a:lnTo>
                <a:lnTo>
                  <a:pt x="2272" y="3488"/>
                </a:lnTo>
                <a:lnTo>
                  <a:pt x="2176" y="3513"/>
                </a:lnTo>
                <a:lnTo>
                  <a:pt x="2079" y="3531"/>
                </a:lnTo>
                <a:lnTo>
                  <a:pt x="1979" y="3545"/>
                </a:lnTo>
                <a:lnTo>
                  <a:pt x="1879" y="3554"/>
                </a:lnTo>
                <a:lnTo>
                  <a:pt x="1778" y="3557"/>
                </a:lnTo>
                <a:lnTo>
                  <a:pt x="1677" y="3554"/>
                </a:lnTo>
                <a:lnTo>
                  <a:pt x="1576" y="3545"/>
                </a:lnTo>
                <a:lnTo>
                  <a:pt x="1478" y="3531"/>
                </a:lnTo>
                <a:lnTo>
                  <a:pt x="1380" y="3513"/>
                </a:lnTo>
                <a:lnTo>
                  <a:pt x="1284" y="3488"/>
                </a:lnTo>
                <a:lnTo>
                  <a:pt x="1189" y="3457"/>
                </a:lnTo>
                <a:lnTo>
                  <a:pt x="1097" y="3423"/>
                </a:lnTo>
                <a:lnTo>
                  <a:pt x="1006" y="3382"/>
                </a:lnTo>
                <a:lnTo>
                  <a:pt x="919" y="3336"/>
                </a:lnTo>
                <a:lnTo>
                  <a:pt x="833" y="3286"/>
                </a:lnTo>
                <a:lnTo>
                  <a:pt x="751" y="3231"/>
                </a:lnTo>
                <a:lnTo>
                  <a:pt x="671" y="3170"/>
                </a:lnTo>
                <a:lnTo>
                  <a:pt x="594" y="3105"/>
                </a:lnTo>
                <a:lnTo>
                  <a:pt x="520" y="3036"/>
                </a:lnTo>
                <a:lnTo>
                  <a:pt x="451" y="2962"/>
                </a:lnTo>
                <a:lnTo>
                  <a:pt x="386" y="2885"/>
                </a:lnTo>
                <a:lnTo>
                  <a:pt x="326" y="2805"/>
                </a:lnTo>
                <a:lnTo>
                  <a:pt x="271" y="2723"/>
                </a:lnTo>
                <a:lnTo>
                  <a:pt x="220" y="2637"/>
                </a:lnTo>
                <a:lnTo>
                  <a:pt x="174" y="2549"/>
                </a:lnTo>
                <a:lnTo>
                  <a:pt x="134" y="2459"/>
                </a:lnTo>
                <a:lnTo>
                  <a:pt x="99" y="2367"/>
                </a:lnTo>
                <a:lnTo>
                  <a:pt x="69" y="2272"/>
                </a:lnTo>
                <a:lnTo>
                  <a:pt x="44" y="2177"/>
                </a:lnTo>
                <a:lnTo>
                  <a:pt x="25" y="2079"/>
                </a:lnTo>
                <a:lnTo>
                  <a:pt x="11" y="1979"/>
                </a:lnTo>
                <a:lnTo>
                  <a:pt x="2" y="1880"/>
                </a:lnTo>
                <a:lnTo>
                  <a:pt x="0" y="1778"/>
                </a:lnTo>
                <a:lnTo>
                  <a:pt x="2" y="1677"/>
                </a:lnTo>
                <a:lnTo>
                  <a:pt x="11" y="1576"/>
                </a:lnTo>
                <a:lnTo>
                  <a:pt x="25" y="1478"/>
                </a:lnTo>
                <a:lnTo>
                  <a:pt x="44" y="1380"/>
                </a:lnTo>
                <a:lnTo>
                  <a:pt x="69" y="1284"/>
                </a:lnTo>
                <a:lnTo>
                  <a:pt x="99" y="1189"/>
                </a:lnTo>
                <a:lnTo>
                  <a:pt x="134" y="1097"/>
                </a:lnTo>
                <a:lnTo>
                  <a:pt x="174" y="1006"/>
                </a:lnTo>
                <a:lnTo>
                  <a:pt x="220" y="919"/>
                </a:lnTo>
                <a:lnTo>
                  <a:pt x="271" y="834"/>
                </a:lnTo>
                <a:lnTo>
                  <a:pt x="326" y="751"/>
                </a:lnTo>
                <a:lnTo>
                  <a:pt x="386" y="670"/>
                </a:lnTo>
                <a:lnTo>
                  <a:pt x="451" y="593"/>
                </a:lnTo>
                <a:lnTo>
                  <a:pt x="520" y="521"/>
                </a:lnTo>
                <a:lnTo>
                  <a:pt x="594" y="450"/>
                </a:lnTo>
                <a:lnTo>
                  <a:pt x="671" y="385"/>
                </a:lnTo>
                <a:lnTo>
                  <a:pt x="751" y="326"/>
                </a:lnTo>
                <a:lnTo>
                  <a:pt x="833" y="270"/>
                </a:lnTo>
                <a:lnTo>
                  <a:pt x="919" y="220"/>
                </a:lnTo>
                <a:lnTo>
                  <a:pt x="1006" y="174"/>
                </a:lnTo>
                <a:lnTo>
                  <a:pt x="1097" y="134"/>
                </a:lnTo>
                <a:lnTo>
                  <a:pt x="1189" y="98"/>
                </a:lnTo>
                <a:lnTo>
                  <a:pt x="1284" y="69"/>
                </a:lnTo>
                <a:lnTo>
                  <a:pt x="1380" y="44"/>
                </a:lnTo>
                <a:lnTo>
                  <a:pt x="1478" y="25"/>
                </a:lnTo>
                <a:lnTo>
                  <a:pt x="1576" y="10"/>
                </a:lnTo>
                <a:lnTo>
                  <a:pt x="1677" y="2"/>
                </a:lnTo>
                <a:lnTo>
                  <a:pt x="1778"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sp>
        <p:nvSpPr>
          <p:cNvPr id="13" name="Freeform 157">
            <a:extLst>
              <a:ext uri="{FF2B5EF4-FFF2-40B4-BE49-F238E27FC236}">
                <a16:creationId xmlns:a16="http://schemas.microsoft.com/office/drawing/2014/main" id="{4B1C200B-1FF9-40A8-B042-A67B9C73B74D}"/>
              </a:ext>
            </a:extLst>
          </p:cNvPr>
          <p:cNvSpPr>
            <a:spLocks noEditPoints="1"/>
          </p:cNvSpPr>
          <p:nvPr/>
        </p:nvSpPr>
        <p:spPr bwMode="auto">
          <a:xfrm>
            <a:off x="845938" y="4430039"/>
            <a:ext cx="399726" cy="361622"/>
          </a:xfrm>
          <a:custGeom>
            <a:avLst/>
            <a:gdLst>
              <a:gd name="T0" fmla="*/ 2524 w 4940"/>
              <a:gd name="T1" fmla="*/ 1909 h 4470"/>
              <a:gd name="T2" fmla="*/ 2384 w 4940"/>
              <a:gd name="T3" fmla="*/ 1642 h 4470"/>
              <a:gd name="T4" fmla="*/ 2033 w 4940"/>
              <a:gd name="T5" fmla="*/ 1167 h 4470"/>
              <a:gd name="T6" fmla="*/ 2177 w 4940"/>
              <a:gd name="T7" fmla="*/ 942 h 4470"/>
              <a:gd name="T8" fmla="*/ 1615 w 4940"/>
              <a:gd name="T9" fmla="*/ 509 h 4470"/>
              <a:gd name="T10" fmla="*/ 1140 w 4940"/>
              <a:gd name="T11" fmla="*/ 1116 h 4470"/>
              <a:gd name="T12" fmla="*/ 1136 w 4940"/>
              <a:gd name="T13" fmla="*/ 1906 h 4470"/>
              <a:gd name="T14" fmla="*/ 1551 w 4940"/>
              <a:gd name="T15" fmla="*/ 2480 h 4470"/>
              <a:gd name="T16" fmla="*/ 1927 w 4940"/>
              <a:gd name="T17" fmla="*/ 2370 h 4470"/>
              <a:gd name="T18" fmla="*/ 1894 w 4940"/>
              <a:gd name="T19" fmla="*/ 2100 h 4470"/>
              <a:gd name="T20" fmla="*/ 1879 w 4940"/>
              <a:gd name="T21" fmla="*/ 1778 h 4470"/>
              <a:gd name="T22" fmla="*/ 2033 w 4940"/>
              <a:gd name="T23" fmla="*/ 1867 h 4470"/>
              <a:gd name="T24" fmla="*/ 2177 w 4940"/>
              <a:gd name="T25" fmla="*/ 1607 h 4470"/>
              <a:gd name="T26" fmla="*/ 1844 w 4940"/>
              <a:gd name="T27" fmla="*/ 1291 h 4470"/>
              <a:gd name="T28" fmla="*/ 1969 w 4940"/>
              <a:gd name="T29" fmla="*/ 840 h 4470"/>
              <a:gd name="T30" fmla="*/ 2208 w 4940"/>
              <a:gd name="T31" fmla="*/ 582 h 4470"/>
              <a:gd name="T32" fmla="*/ 2379 w 4940"/>
              <a:gd name="T33" fmla="*/ 627 h 4470"/>
              <a:gd name="T34" fmla="*/ 2667 w 4940"/>
              <a:gd name="T35" fmla="*/ 933 h 4470"/>
              <a:gd name="T36" fmla="*/ 2682 w 4940"/>
              <a:gd name="T37" fmla="*/ 1255 h 4470"/>
              <a:gd name="T38" fmla="*/ 2527 w 4940"/>
              <a:gd name="T39" fmla="*/ 1167 h 4470"/>
              <a:gd name="T40" fmla="*/ 2384 w 4940"/>
              <a:gd name="T41" fmla="*/ 1426 h 4470"/>
              <a:gd name="T42" fmla="*/ 2716 w 4940"/>
              <a:gd name="T43" fmla="*/ 1744 h 4470"/>
              <a:gd name="T44" fmla="*/ 2592 w 4940"/>
              <a:gd name="T45" fmla="*/ 2193 h 4470"/>
              <a:gd name="T46" fmla="*/ 3272 w 4940"/>
              <a:gd name="T47" fmla="*/ 2208 h 4470"/>
              <a:gd name="T48" fmla="*/ 3488 w 4940"/>
              <a:gd name="T49" fmla="*/ 1517 h 4470"/>
              <a:gd name="T50" fmla="*/ 3232 w 4940"/>
              <a:gd name="T51" fmla="*/ 773 h 4470"/>
              <a:gd name="T52" fmla="*/ 2584 w 4940"/>
              <a:gd name="T53" fmla="*/ 347 h 4470"/>
              <a:gd name="T54" fmla="*/ 2737 w 4940"/>
              <a:gd name="T55" fmla="*/ 70 h 4470"/>
              <a:gd name="T56" fmla="*/ 3464 w 4940"/>
              <a:gd name="T57" fmla="*/ 569 h 4470"/>
              <a:gd name="T58" fmla="*/ 3792 w 4940"/>
              <a:gd name="T59" fmla="*/ 1399 h 4470"/>
              <a:gd name="T60" fmla="*/ 3600 w 4940"/>
              <a:gd name="T61" fmla="*/ 2267 h 4470"/>
              <a:gd name="T62" fmla="*/ 4075 w 4940"/>
              <a:gd name="T63" fmla="*/ 2629 h 4470"/>
              <a:gd name="T64" fmla="*/ 4931 w 4940"/>
              <a:gd name="T65" fmla="*/ 3888 h 4470"/>
              <a:gd name="T66" fmla="*/ 4733 w 4940"/>
              <a:gd name="T67" fmla="*/ 3981 h 4470"/>
              <a:gd name="T68" fmla="*/ 3733 w 4940"/>
              <a:gd name="T69" fmla="*/ 2752 h 4470"/>
              <a:gd name="T70" fmla="*/ 1910 w 4940"/>
              <a:gd name="T71" fmla="*/ 2680 h 4470"/>
              <a:gd name="T72" fmla="*/ 1858 w 4940"/>
              <a:gd name="T73" fmla="*/ 2785 h 4470"/>
              <a:gd name="T74" fmla="*/ 2983 w 4940"/>
              <a:gd name="T75" fmla="*/ 2892 h 4470"/>
              <a:gd name="T76" fmla="*/ 3197 w 4940"/>
              <a:gd name="T77" fmla="*/ 3211 h 4470"/>
              <a:gd name="T78" fmla="*/ 2987 w 4940"/>
              <a:gd name="T79" fmla="*/ 3561 h 4470"/>
              <a:gd name="T80" fmla="*/ 1597 w 4940"/>
              <a:gd name="T81" fmla="*/ 3546 h 4470"/>
              <a:gd name="T82" fmla="*/ 412 w 4940"/>
              <a:gd name="T83" fmla="*/ 2668 h 4470"/>
              <a:gd name="T84" fmla="*/ 312 w 4940"/>
              <a:gd name="T85" fmla="*/ 2820 h 4470"/>
              <a:gd name="T86" fmla="*/ 1730 w 4940"/>
              <a:gd name="T87" fmla="*/ 4084 h 4470"/>
              <a:gd name="T88" fmla="*/ 3726 w 4940"/>
              <a:gd name="T89" fmla="*/ 4252 h 4470"/>
              <a:gd name="T90" fmla="*/ 3620 w 4940"/>
              <a:gd name="T91" fmla="*/ 4467 h 4470"/>
              <a:gd name="T92" fmla="*/ 1489 w 4940"/>
              <a:gd name="T93" fmla="*/ 4320 h 4470"/>
              <a:gd name="T94" fmla="*/ 19 w 4940"/>
              <a:gd name="T95" fmla="*/ 2919 h 4470"/>
              <a:gd name="T96" fmla="*/ 117 w 4940"/>
              <a:gd name="T97" fmla="*/ 2496 h 4470"/>
              <a:gd name="T98" fmla="*/ 511 w 4940"/>
              <a:gd name="T99" fmla="*/ 2366 h 4470"/>
              <a:gd name="T100" fmla="*/ 1744 w 4940"/>
              <a:gd name="T101" fmla="*/ 3269 h 4470"/>
              <a:gd name="T102" fmla="*/ 2888 w 4940"/>
              <a:gd name="T103" fmla="*/ 3217 h 4470"/>
              <a:gd name="T104" fmla="*/ 1924 w 4940"/>
              <a:gd name="T105" fmla="*/ 3145 h 4470"/>
              <a:gd name="T106" fmla="*/ 1573 w 4940"/>
              <a:gd name="T107" fmla="*/ 2904 h 4470"/>
              <a:gd name="T108" fmla="*/ 1007 w 4940"/>
              <a:gd name="T109" fmla="*/ 2339 h 4470"/>
              <a:gd name="T110" fmla="*/ 764 w 4940"/>
              <a:gd name="T111" fmla="*/ 1517 h 4470"/>
              <a:gd name="T112" fmla="*/ 1031 w 4940"/>
              <a:gd name="T113" fmla="*/ 657 h 4470"/>
              <a:gd name="T114" fmla="*/ 1717 w 4940"/>
              <a:gd name="T115" fmla="*/ 109 h 4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40" h="4470">
                <a:moveTo>
                  <a:pt x="2384" y="1642"/>
                </a:moveTo>
                <a:lnTo>
                  <a:pt x="2384" y="2091"/>
                </a:lnTo>
                <a:lnTo>
                  <a:pt x="2418" y="2072"/>
                </a:lnTo>
                <a:lnTo>
                  <a:pt x="2450" y="2046"/>
                </a:lnTo>
                <a:lnTo>
                  <a:pt x="2475" y="2018"/>
                </a:lnTo>
                <a:lnTo>
                  <a:pt x="2497" y="1985"/>
                </a:lnTo>
                <a:lnTo>
                  <a:pt x="2514" y="1948"/>
                </a:lnTo>
                <a:lnTo>
                  <a:pt x="2524" y="1909"/>
                </a:lnTo>
                <a:lnTo>
                  <a:pt x="2527" y="1867"/>
                </a:lnTo>
                <a:lnTo>
                  <a:pt x="2524" y="1825"/>
                </a:lnTo>
                <a:lnTo>
                  <a:pt x="2514" y="1786"/>
                </a:lnTo>
                <a:lnTo>
                  <a:pt x="2497" y="1748"/>
                </a:lnTo>
                <a:lnTo>
                  <a:pt x="2475" y="1715"/>
                </a:lnTo>
                <a:lnTo>
                  <a:pt x="2450" y="1687"/>
                </a:lnTo>
                <a:lnTo>
                  <a:pt x="2418" y="1661"/>
                </a:lnTo>
                <a:lnTo>
                  <a:pt x="2384" y="1642"/>
                </a:lnTo>
                <a:close/>
                <a:moveTo>
                  <a:pt x="2177" y="942"/>
                </a:moveTo>
                <a:lnTo>
                  <a:pt x="2142" y="962"/>
                </a:lnTo>
                <a:lnTo>
                  <a:pt x="2112" y="987"/>
                </a:lnTo>
                <a:lnTo>
                  <a:pt x="2085" y="1015"/>
                </a:lnTo>
                <a:lnTo>
                  <a:pt x="2063" y="1048"/>
                </a:lnTo>
                <a:lnTo>
                  <a:pt x="2047" y="1086"/>
                </a:lnTo>
                <a:lnTo>
                  <a:pt x="2038" y="1125"/>
                </a:lnTo>
                <a:lnTo>
                  <a:pt x="2033" y="1167"/>
                </a:lnTo>
                <a:lnTo>
                  <a:pt x="2038" y="1209"/>
                </a:lnTo>
                <a:lnTo>
                  <a:pt x="2047" y="1248"/>
                </a:lnTo>
                <a:lnTo>
                  <a:pt x="2063" y="1285"/>
                </a:lnTo>
                <a:lnTo>
                  <a:pt x="2085" y="1318"/>
                </a:lnTo>
                <a:lnTo>
                  <a:pt x="2112" y="1348"/>
                </a:lnTo>
                <a:lnTo>
                  <a:pt x="2142" y="1372"/>
                </a:lnTo>
                <a:lnTo>
                  <a:pt x="2177" y="1392"/>
                </a:lnTo>
                <a:lnTo>
                  <a:pt x="2177" y="942"/>
                </a:lnTo>
                <a:close/>
                <a:moveTo>
                  <a:pt x="2280" y="308"/>
                </a:moveTo>
                <a:lnTo>
                  <a:pt x="2177" y="313"/>
                </a:lnTo>
                <a:lnTo>
                  <a:pt x="2075" y="326"/>
                </a:lnTo>
                <a:lnTo>
                  <a:pt x="1976" y="347"/>
                </a:lnTo>
                <a:lnTo>
                  <a:pt x="1880" y="377"/>
                </a:lnTo>
                <a:lnTo>
                  <a:pt x="1787" y="413"/>
                </a:lnTo>
                <a:lnTo>
                  <a:pt x="1699" y="458"/>
                </a:lnTo>
                <a:lnTo>
                  <a:pt x="1615" y="509"/>
                </a:lnTo>
                <a:lnTo>
                  <a:pt x="1536" y="566"/>
                </a:lnTo>
                <a:lnTo>
                  <a:pt x="1462" y="629"/>
                </a:lnTo>
                <a:lnTo>
                  <a:pt x="1393" y="698"/>
                </a:lnTo>
                <a:lnTo>
                  <a:pt x="1329" y="773"/>
                </a:lnTo>
                <a:lnTo>
                  <a:pt x="1272" y="852"/>
                </a:lnTo>
                <a:lnTo>
                  <a:pt x="1221" y="936"/>
                </a:lnTo>
                <a:lnTo>
                  <a:pt x="1178" y="1024"/>
                </a:lnTo>
                <a:lnTo>
                  <a:pt x="1140" y="1116"/>
                </a:lnTo>
                <a:lnTo>
                  <a:pt x="1112" y="1212"/>
                </a:lnTo>
                <a:lnTo>
                  <a:pt x="1089" y="1311"/>
                </a:lnTo>
                <a:lnTo>
                  <a:pt x="1077" y="1413"/>
                </a:lnTo>
                <a:lnTo>
                  <a:pt x="1073" y="1517"/>
                </a:lnTo>
                <a:lnTo>
                  <a:pt x="1076" y="1616"/>
                </a:lnTo>
                <a:lnTo>
                  <a:pt x="1088" y="1715"/>
                </a:lnTo>
                <a:lnTo>
                  <a:pt x="1109" y="1811"/>
                </a:lnTo>
                <a:lnTo>
                  <a:pt x="1136" y="1906"/>
                </a:lnTo>
                <a:lnTo>
                  <a:pt x="1172" y="1997"/>
                </a:lnTo>
                <a:lnTo>
                  <a:pt x="1215" y="2087"/>
                </a:lnTo>
                <a:lnTo>
                  <a:pt x="1264" y="2172"/>
                </a:lnTo>
                <a:lnTo>
                  <a:pt x="1314" y="2241"/>
                </a:lnTo>
                <a:lnTo>
                  <a:pt x="1366" y="2307"/>
                </a:lnTo>
                <a:lnTo>
                  <a:pt x="1423" y="2370"/>
                </a:lnTo>
                <a:lnTo>
                  <a:pt x="1485" y="2427"/>
                </a:lnTo>
                <a:lnTo>
                  <a:pt x="1551" y="2480"/>
                </a:lnTo>
                <a:lnTo>
                  <a:pt x="1620" y="2529"/>
                </a:lnTo>
                <a:lnTo>
                  <a:pt x="1648" y="2494"/>
                </a:lnTo>
                <a:lnTo>
                  <a:pt x="1687" y="2459"/>
                </a:lnTo>
                <a:lnTo>
                  <a:pt x="1729" y="2427"/>
                </a:lnTo>
                <a:lnTo>
                  <a:pt x="1775" y="2403"/>
                </a:lnTo>
                <a:lnTo>
                  <a:pt x="1823" y="2385"/>
                </a:lnTo>
                <a:lnTo>
                  <a:pt x="1874" y="2375"/>
                </a:lnTo>
                <a:lnTo>
                  <a:pt x="1927" y="2370"/>
                </a:lnTo>
                <a:lnTo>
                  <a:pt x="2177" y="2366"/>
                </a:lnTo>
                <a:lnTo>
                  <a:pt x="2177" y="2307"/>
                </a:lnTo>
                <a:lnTo>
                  <a:pt x="2118" y="2289"/>
                </a:lnTo>
                <a:lnTo>
                  <a:pt x="2064" y="2264"/>
                </a:lnTo>
                <a:lnTo>
                  <a:pt x="2014" y="2232"/>
                </a:lnTo>
                <a:lnTo>
                  <a:pt x="1969" y="2193"/>
                </a:lnTo>
                <a:lnTo>
                  <a:pt x="1928" y="2150"/>
                </a:lnTo>
                <a:lnTo>
                  <a:pt x="1894" y="2100"/>
                </a:lnTo>
                <a:lnTo>
                  <a:pt x="1865" y="2048"/>
                </a:lnTo>
                <a:lnTo>
                  <a:pt x="1844" y="1991"/>
                </a:lnTo>
                <a:lnTo>
                  <a:pt x="1832" y="1930"/>
                </a:lnTo>
                <a:lnTo>
                  <a:pt x="1828" y="1867"/>
                </a:lnTo>
                <a:lnTo>
                  <a:pt x="1831" y="1840"/>
                </a:lnTo>
                <a:lnTo>
                  <a:pt x="1841" y="1814"/>
                </a:lnTo>
                <a:lnTo>
                  <a:pt x="1858" y="1795"/>
                </a:lnTo>
                <a:lnTo>
                  <a:pt x="1879" y="1778"/>
                </a:lnTo>
                <a:lnTo>
                  <a:pt x="1903" y="1768"/>
                </a:lnTo>
                <a:lnTo>
                  <a:pt x="1931" y="1763"/>
                </a:lnTo>
                <a:lnTo>
                  <a:pt x="1958" y="1768"/>
                </a:lnTo>
                <a:lnTo>
                  <a:pt x="1982" y="1778"/>
                </a:lnTo>
                <a:lnTo>
                  <a:pt x="2003" y="1795"/>
                </a:lnTo>
                <a:lnTo>
                  <a:pt x="2020" y="1814"/>
                </a:lnTo>
                <a:lnTo>
                  <a:pt x="2030" y="1840"/>
                </a:lnTo>
                <a:lnTo>
                  <a:pt x="2033" y="1867"/>
                </a:lnTo>
                <a:lnTo>
                  <a:pt x="2038" y="1909"/>
                </a:lnTo>
                <a:lnTo>
                  <a:pt x="2047" y="1948"/>
                </a:lnTo>
                <a:lnTo>
                  <a:pt x="2063" y="1985"/>
                </a:lnTo>
                <a:lnTo>
                  <a:pt x="2085" y="2018"/>
                </a:lnTo>
                <a:lnTo>
                  <a:pt x="2112" y="2046"/>
                </a:lnTo>
                <a:lnTo>
                  <a:pt x="2142" y="2072"/>
                </a:lnTo>
                <a:lnTo>
                  <a:pt x="2177" y="2091"/>
                </a:lnTo>
                <a:lnTo>
                  <a:pt x="2177" y="1607"/>
                </a:lnTo>
                <a:lnTo>
                  <a:pt x="2118" y="1589"/>
                </a:lnTo>
                <a:lnTo>
                  <a:pt x="2064" y="1564"/>
                </a:lnTo>
                <a:lnTo>
                  <a:pt x="2014" y="1532"/>
                </a:lnTo>
                <a:lnTo>
                  <a:pt x="1969" y="1494"/>
                </a:lnTo>
                <a:lnTo>
                  <a:pt x="1928" y="1450"/>
                </a:lnTo>
                <a:lnTo>
                  <a:pt x="1894" y="1401"/>
                </a:lnTo>
                <a:lnTo>
                  <a:pt x="1865" y="1348"/>
                </a:lnTo>
                <a:lnTo>
                  <a:pt x="1844" y="1291"/>
                </a:lnTo>
                <a:lnTo>
                  <a:pt x="1832" y="1230"/>
                </a:lnTo>
                <a:lnTo>
                  <a:pt x="1828" y="1167"/>
                </a:lnTo>
                <a:lnTo>
                  <a:pt x="1832" y="1104"/>
                </a:lnTo>
                <a:lnTo>
                  <a:pt x="1844" y="1044"/>
                </a:lnTo>
                <a:lnTo>
                  <a:pt x="1865" y="986"/>
                </a:lnTo>
                <a:lnTo>
                  <a:pt x="1894" y="933"/>
                </a:lnTo>
                <a:lnTo>
                  <a:pt x="1928" y="884"/>
                </a:lnTo>
                <a:lnTo>
                  <a:pt x="1969" y="840"/>
                </a:lnTo>
                <a:lnTo>
                  <a:pt x="2014" y="801"/>
                </a:lnTo>
                <a:lnTo>
                  <a:pt x="2064" y="770"/>
                </a:lnTo>
                <a:lnTo>
                  <a:pt x="2118" y="744"/>
                </a:lnTo>
                <a:lnTo>
                  <a:pt x="2177" y="726"/>
                </a:lnTo>
                <a:lnTo>
                  <a:pt x="2177" y="656"/>
                </a:lnTo>
                <a:lnTo>
                  <a:pt x="2181" y="627"/>
                </a:lnTo>
                <a:lnTo>
                  <a:pt x="2192" y="603"/>
                </a:lnTo>
                <a:lnTo>
                  <a:pt x="2208" y="582"/>
                </a:lnTo>
                <a:lnTo>
                  <a:pt x="2228" y="566"/>
                </a:lnTo>
                <a:lnTo>
                  <a:pt x="2253" y="555"/>
                </a:lnTo>
                <a:lnTo>
                  <a:pt x="2280" y="552"/>
                </a:lnTo>
                <a:lnTo>
                  <a:pt x="2307" y="555"/>
                </a:lnTo>
                <a:lnTo>
                  <a:pt x="2333" y="566"/>
                </a:lnTo>
                <a:lnTo>
                  <a:pt x="2354" y="582"/>
                </a:lnTo>
                <a:lnTo>
                  <a:pt x="2369" y="603"/>
                </a:lnTo>
                <a:lnTo>
                  <a:pt x="2379" y="627"/>
                </a:lnTo>
                <a:lnTo>
                  <a:pt x="2384" y="656"/>
                </a:lnTo>
                <a:lnTo>
                  <a:pt x="2384" y="726"/>
                </a:lnTo>
                <a:lnTo>
                  <a:pt x="2442" y="744"/>
                </a:lnTo>
                <a:lnTo>
                  <a:pt x="2496" y="770"/>
                </a:lnTo>
                <a:lnTo>
                  <a:pt x="2547" y="801"/>
                </a:lnTo>
                <a:lnTo>
                  <a:pt x="2592" y="840"/>
                </a:lnTo>
                <a:lnTo>
                  <a:pt x="2632" y="884"/>
                </a:lnTo>
                <a:lnTo>
                  <a:pt x="2667" y="933"/>
                </a:lnTo>
                <a:lnTo>
                  <a:pt x="2695" y="986"/>
                </a:lnTo>
                <a:lnTo>
                  <a:pt x="2716" y="1044"/>
                </a:lnTo>
                <a:lnTo>
                  <a:pt x="2728" y="1104"/>
                </a:lnTo>
                <a:lnTo>
                  <a:pt x="2733" y="1167"/>
                </a:lnTo>
                <a:lnTo>
                  <a:pt x="2730" y="1194"/>
                </a:lnTo>
                <a:lnTo>
                  <a:pt x="2719" y="1219"/>
                </a:lnTo>
                <a:lnTo>
                  <a:pt x="2703" y="1240"/>
                </a:lnTo>
                <a:lnTo>
                  <a:pt x="2682" y="1255"/>
                </a:lnTo>
                <a:lnTo>
                  <a:pt x="2658" y="1266"/>
                </a:lnTo>
                <a:lnTo>
                  <a:pt x="2629" y="1270"/>
                </a:lnTo>
                <a:lnTo>
                  <a:pt x="2602" y="1266"/>
                </a:lnTo>
                <a:lnTo>
                  <a:pt x="2578" y="1255"/>
                </a:lnTo>
                <a:lnTo>
                  <a:pt x="2557" y="1240"/>
                </a:lnTo>
                <a:lnTo>
                  <a:pt x="2541" y="1219"/>
                </a:lnTo>
                <a:lnTo>
                  <a:pt x="2530" y="1194"/>
                </a:lnTo>
                <a:lnTo>
                  <a:pt x="2527" y="1167"/>
                </a:lnTo>
                <a:lnTo>
                  <a:pt x="2524" y="1125"/>
                </a:lnTo>
                <a:lnTo>
                  <a:pt x="2514" y="1086"/>
                </a:lnTo>
                <a:lnTo>
                  <a:pt x="2497" y="1048"/>
                </a:lnTo>
                <a:lnTo>
                  <a:pt x="2475" y="1015"/>
                </a:lnTo>
                <a:lnTo>
                  <a:pt x="2450" y="987"/>
                </a:lnTo>
                <a:lnTo>
                  <a:pt x="2418" y="962"/>
                </a:lnTo>
                <a:lnTo>
                  <a:pt x="2384" y="942"/>
                </a:lnTo>
                <a:lnTo>
                  <a:pt x="2384" y="1426"/>
                </a:lnTo>
                <a:lnTo>
                  <a:pt x="2442" y="1444"/>
                </a:lnTo>
                <a:lnTo>
                  <a:pt x="2496" y="1470"/>
                </a:lnTo>
                <a:lnTo>
                  <a:pt x="2547" y="1501"/>
                </a:lnTo>
                <a:lnTo>
                  <a:pt x="2592" y="1540"/>
                </a:lnTo>
                <a:lnTo>
                  <a:pt x="2632" y="1583"/>
                </a:lnTo>
                <a:lnTo>
                  <a:pt x="2667" y="1633"/>
                </a:lnTo>
                <a:lnTo>
                  <a:pt x="2695" y="1685"/>
                </a:lnTo>
                <a:lnTo>
                  <a:pt x="2716" y="1744"/>
                </a:lnTo>
                <a:lnTo>
                  <a:pt x="2728" y="1804"/>
                </a:lnTo>
                <a:lnTo>
                  <a:pt x="2733" y="1867"/>
                </a:lnTo>
                <a:lnTo>
                  <a:pt x="2728" y="1930"/>
                </a:lnTo>
                <a:lnTo>
                  <a:pt x="2716" y="1991"/>
                </a:lnTo>
                <a:lnTo>
                  <a:pt x="2695" y="2048"/>
                </a:lnTo>
                <a:lnTo>
                  <a:pt x="2667" y="2100"/>
                </a:lnTo>
                <a:lnTo>
                  <a:pt x="2632" y="2150"/>
                </a:lnTo>
                <a:lnTo>
                  <a:pt x="2592" y="2193"/>
                </a:lnTo>
                <a:lnTo>
                  <a:pt x="2547" y="2232"/>
                </a:lnTo>
                <a:lnTo>
                  <a:pt x="2496" y="2264"/>
                </a:lnTo>
                <a:lnTo>
                  <a:pt x="2442" y="2289"/>
                </a:lnTo>
                <a:lnTo>
                  <a:pt x="2384" y="2307"/>
                </a:lnTo>
                <a:lnTo>
                  <a:pt x="2384" y="2363"/>
                </a:lnTo>
                <a:lnTo>
                  <a:pt x="3154" y="2352"/>
                </a:lnTo>
                <a:lnTo>
                  <a:pt x="3215" y="2282"/>
                </a:lnTo>
                <a:lnTo>
                  <a:pt x="3272" y="2208"/>
                </a:lnTo>
                <a:lnTo>
                  <a:pt x="3321" y="2132"/>
                </a:lnTo>
                <a:lnTo>
                  <a:pt x="3365" y="2051"/>
                </a:lnTo>
                <a:lnTo>
                  <a:pt x="3402" y="1969"/>
                </a:lnTo>
                <a:lnTo>
                  <a:pt x="3432" y="1882"/>
                </a:lnTo>
                <a:lnTo>
                  <a:pt x="3456" y="1793"/>
                </a:lnTo>
                <a:lnTo>
                  <a:pt x="3474" y="1703"/>
                </a:lnTo>
                <a:lnTo>
                  <a:pt x="3485" y="1610"/>
                </a:lnTo>
                <a:lnTo>
                  <a:pt x="3488" y="1517"/>
                </a:lnTo>
                <a:lnTo>
                  <a:pt x="3483" y="1413"/>
                </a:lnTo>
                <a:lnTo>
                  <a:pt x="3471" y="1311"/>
                </a:lnTo>
                <a:lnTo>
                  <a:pt x="3449" y="1212"/>
                </a:lnTo>
                <a:lnTo>
                  <a:pt x="3420" y="1116"/>
                </a:lnTo>
                <a:lnTo>
                  <a:pt x="3383" y="1024"/>
                </a:lnTo>
                <a:lnTo>
                  <a:pt x="3339" y="936"/>
                </a:lnTo>
                <a:lnTo>
                  <a:pt x="3289" y="852"/>
                </a:lnTo>
                <a:lnTo>
                  <a:pt x="3232" y="773"/>
                </a:lnTo>
                <a:lnTo>
                  <a:pt x="3169" y="698"/>
                </a:lnTo>
                <a:lnTo>
                  <a:pt x="3098" y="629"/>
                </a:lnTo>
                <a:lnTo>
                  <a:pt x="3025" y="566"/>
                </a:lnTo>
                <a:lnTo>
                  <a:pt x="2945" y="509"/>
                </a:lnTo>
                <a:lnTo>
                  <a:pt x="2862" y="458"/>
                </a:lnTo>
                <a:lnTo>
                  <a:pt x="2773" y="413"/>
                </a:lnTo>
                <a:lnTo>
                  <a:pt x="2680" y="377"/>
                </a:lnTo>
                <a:lnTo>
                  <a:pt x="2584" y="347"/>
                </a:lnTo>
                <a:lnTo>
                  <a:pt x="2485" y="326"/>
                </a:lnTo>
                <a:lnTo>
                  <a:pt x="2385" y="313"/>
                </a:lnTo>
                <a:lnTo>
                  <a:pt x="2280" y="308"/>
                </a:lnTo>
                <a:close/>
                <a:moveTo>
                  <a:pt x="2280" y="0"/>
                </a:moveTo>
                <a:lnTo>
                  <a:pt x="2399" y="5"/>
                </a:lnTo>
                <a:lnTo>
                  <a:pt x="2514" y="19"/>
                </a:lnTo>
                <a:lnTo>
                  <a:pt x="2628" y="40"/>
                </a:lnTo>
                <a:lnTo>
                  <a:pt x="2737" y="70"/>
                </a:lnTo>
                <a:lnTo>
                  <a:pt x="2844" y="109"/>
                </a:lnTo>
                <a:lnTo>
                  <a:pt x="2947" y="155"/>
                </a:lnTo>
                <a:lnTo>
                  <a:pt x="3044" y="208"/>
                </a:lnTo>
                <a:lnTo>
                  <a:pt x="3139" y="268"/>
                </a:lnTo>
                <a:lnTo>
                  <a:pt x="3229" y="334"/>
                </a:lnTo>
                <a:lnTo>
                  <a:pt x="3312" y="407"/>
                </a:lnTo>
                <a:lnTo>
                  <a:pt x="3390" y="485"/>
                </a:lnTo>
                <a:lnTo>
                  <a:pt x="3464" y="569"/>
                </a:lnTo>
                <a:lnTo>
                  <a:pt x="3530" y="657"/>
                </a:lnTo>
                <a:lnTo>
                  <a:pt x="3590" y="752"/>
                </a:lnTo>
                <a:lnTo>
                  <a:pt x="3642" y="851"/>
                </a:lnTo>
                <a:lnTo>
                  <a:pt x="3689" y="953"/>
                </a:lnTo>
                <a:lnTo>
                  <a:pt x="3726" y="1059"/>
                </a:lnTo>
                <a:lnTo>
                  <a:pt x="3756" y="1170"/>
                </a:lnTo>
                <a:lnTo>
                  <a:pt x="3778" y="1282"/>
                </a:lnTo>
                <a:lnTo>
                  <a:pt x="3792" y="1399"/>
                </a:lnTo>
                <a:lnTo>
                  <a:pt x="3796" y="1517"/>
                </a:lnTo>
                <a:lnTo>
                  <a:pt x="3792" y="1631"/>
                </a:lnTo>
                <a:lnTo>
                  <a:pt x="3780" y="1744"/>
                </a:lnTo>
                <a:lnTo>
                  <a:pt x="3759" y="1853"/>
                </a:lnTo>
                <a:lnTo>
                  <a:pt x="3730" y="1961"/>
                </a:lnTo>
                <a:lnTo>
                  <a:pt x="3695" y="2066"/>
                </a:lnTo>
                <a:lnTo>
                  <a:pt x="3651" y="2168"/>
                </a:lnTo>
                <a:lnTo>
                  <a:pt x="3600" y="2267"/>
                </a:lnTo>
                <a:lnTo>
                  <a:pt x="3540" y="2361"/>
                </a:lnTo>
                <a:lnTo>
                  <a:pt x="3626" y="2379"/>
                </a:lnTo>
                <a:lnTo>
                  <a:pt x="3708" y="2403"/>
                </a:lnTo>
                <a:lnTo>
                  <a:pt x="3789" y="2435"/>
                </a:lnTo>
                <a:lnTo>
                  <a:pt x="3865" y="2474"/>
                </a:lnTo>
                <a:lnTo>
                  <a:pt x="3940" y="2520"/>
                </a:lnTo>
                <a:lnTo>
                  <a:pt x="4011" y="2571"/>
                </a:lnTo>
                <a:lnTo>
                  <a:pt x="4075" y="2629"/>
                </a:lnTo>
                <a:lnTo>
                  <a:pt x="4136" y="2694"/>
                </a:lnTo>
                <a:lnTo>
                  <a:pt x="4192" y="2763"/>
                </a:lnTo>
                <a:lnTo>
                  <a:pt x="4910" y="3744"/>
                </a:lnTo>
                <a:lnTo>
                  <a:pt x="4926" y="3771"/>
                </a:lnTo>
                <a:lnTo>
                  <a:pt x="4935" y="3800"/>
                </a:lnTo>
                <a:lnTo>
                  <a:pt x="4940" y="3830"/>
                </a:lnTo>
                <a:lnTo>
                  <a:pt x="4938" y="3860"/>
                </a:lnTo>
                <a:lnTo>
                  <a:pt x="4931" y="3888"/>
                </a:lnTo>
                <a:lnTo>
                  <a:pt x="4917" y="3915"/>
                </a:lnTo>
                <a:lnTo>
                  <a:pt x="4899" y="3939"/>
                </a:lnTo>
                <a:lnTo>
                  <a:pt x="4877" y="3960"/>
                </a:lnTo>
                <a:lnTo>
                  <a:pt x="4850" y="3975"/>
                </a:lnTo>
                <a:lnTo>
                  <a:pt x="4821" y="3985"/>
                </a:lnTo>
                <a:lnTo>
                  <a:pt x="4791" y="3990"/>
                </a:lnTo>
                <a:lnTo>
                  <a:pt x="4761" y="3987"/>
                </a:lnTo>
                <a:lnTo>
                  <a:pt x="4733" y="3981"/>
                </a:lnTo>
                <a:lnTo>
                  <a:pt x="4706" y="3968"/>
                </a:lnTo>
                <a:lnTo>
                  <a:pt x="4682" y="3950"/>
                </a:lnTo>
                <a:lnTo>
                  <a:pt x="4661" y="3927"/>
                </a:lnTo>
                <a:lnTo>
                  <a:pt x="3943" y="2944"/>
                </a:lnTo>
                <a:lnTo>
                  <a:pt x="3898" y="2889"/>
                </a:lnTo>
                <a:lnTo>
                  <a:pt x="3847" y="2838"/>
                </a:lnTo>
                <a:lnTo>
                  <a:pt x="3792" y="2793"/>
                </a:lnTo>
                <a:lnTo>
                  <a:pt x="3733" y="2752"/>
                </a:lnTo>
                <a:lnTo>
                  <a:pt x="3671" y="2721"/>
                </a:lnTo>
                <a:lnTo>
                  <a:pt x="3606" y="2694"/>
                </a:lnTo>
                <a:lnTo>
                  <a:pt x="3539" y="2674"/>
                </a:lnTo>
                <a:lnTo>
                  <a:pt x="3470" y="2662"/>
                </a:lnTo>
                <a:lnTo>
                  <a:pt x="3399" y="2658"/>
                </a:lnTo>
                <a:lnTo>
                  <a:pt x="3378" y="2658"/>
                </a:lnTo>
                <a:lnTo>
                  <a:pt x="1931" y="2679"/>
                </a:lnTo>
                <a:lnTo>
                  <a:pt x="1910" y="2680"/>
                </a:lnTo>
                <a:lnTo>
                  <a:pt x="1895" y="2688"/>
                </a:lnTo>
                <a:lnTo>
                  <a:pt x="1882" y="2695"/>
                </a:lnTo>
                <a:lnTo>
                  <a:pt x="1874" y="2703"/>
                </a:lnTo>
                <a:lnTo>
                  <a:pt x="1867" y="2712"/>
                </a:lnTo>
                <a:lnTo>
                  <a:pt x="1859" y="2725"/>
                </a:lnTo>
                <a:lnTo>
                  <a:pt x="1855" y="2742"/>
                </a:lnTo>
                <a:lnTo>
                  <a:pt x="1853" y="2763"/>
                </a:lnTo>
                <a:lnTo>
                  <a:pt x="1858" y="2785"/>
                </a:lnTo>
                <a:lnTo>
                  <a:pt x="1870" y="2806"/>
                </a:lnTo>
                <a:lnTo>
                  <a:pt x="1886" y="2821"/>
                </a:lnTo>
                <a:lnTo>
                  <a:pt x="1907" y="2833"/>
                </a:lnTo>
                <a:lnTo>
                  <a:pt x="1930" y="2836"/>
                </a:lnTo>
                <a:lnTo>
                  <a:pt x="2836" y="2857"/>
                </a:lnTo>
                <a:lnTo>
                  <a:pt x="2887" y="2862"/>
                </a:lnTo>
                <a:lnTo>
                  <a:pt x="2936" y="2874"/>
                </a:lnTo>
                <a:lnTo>
                  <a:pt x="2983" y="2892"/>
                </a:lnTo>
                <a:lnTo>
                  <a:pt x="3028" y="2916"/>
                </a:lnTo>
                <a:lnTo>
                  <a:pt x="3068" y="2946"/>
                </a:lnTo>
                <a:lnTo>
                  <a:pt x="3104" y="2980"/>
                </a:lnTo>
                <a:lnTo>
                  <a:pt x="3136" y="3020"/>
                </a:lnTo>
                <a:lnTo>
                  <a:pt x="3161" y="3065"/>
                </a:lnTo>
                <a:lnTo>
                  <a:pt x="3179" y="3112"/>
                </a:lnTo>
                <a:lnTo>
                  <a:pt x="3193" y="3160"/>
                </a:lnTo>
                <a:lnTo>
                  <a:pt x="3197" y="3211"/>
                </a:lnTo>
                <a:lnTo>
                  <a:pt x="3197" y="3262"/>
                </a:lnTo>
                <a:lnTo>
                  <a:pt x="3187" y="3317"/>
                </a:lnTo>
                <a:lnTo>
                  <a:pt x="3170" y="3370"/>
                </a:lnTo>
                <a:lnTo>
                  <a:pt x="3145" y="3418"/>
                </a:lnTo>
                <a:lnTo>
                  <a:pt x="3113" y="3461"/>
                </a:lnTo>
                <a:lnTo>
                  <a:pt x="3077" y="3500"/>
                </a:lnTo>
                <a:lnTo>
                  <a:pt x="3034" y="3534"/>
                </a:lnTo>
                <a:lnTo>
                  <a:pt x="2987" y="3561"/>
                </a:lnTo>
                <a:lnTo>
                  <a:pt x="2938" y="3581"/>
                </a:lnTo>
                <a:lnTo>
                  <a:pt x="2884" y="3593"/>
                </a:lnTo>
                <a:lnTo>
                  <a:pt x="2829" y="3597"/>
                </a:lnTo>
                <a:lnTo>
                  <a:pt x="2823" y="3597"/>
                </a:lnTo>
                <a:lnTo>
                  <a:pt x="1781" y="3581"/>
                </a:lnTo>
                <a:lnTo>
                  <a:pt x="1718" y="3576"/>
                </a:lnTo>
                <a:lnTo>
                  <a:pt x="1657" y="3564"/>
                </a:lnTo>
                <a:lnTo>
                  <a:pt x="1597" y="3546"/>
                </a:lnTo>
                <a:lnTo>
                  <a:pt x="1539" y="3522"/>
                </a:lnTo>
                <a:lnTo>
                  <a:pt x="1483" y="3491"/>
                </a:lnTo>
                <a:lnTo>
                  <a:pt x="1432" y="3454"/>
                </a:lnTo>
                <a:lnTo>
                  <a:pt x="511" y="2695"/>
                </a:lnTo>
                <a:lnTo>
                  <a:pt x="488" y="2680"/>
                </a:lnTo>
                <a:lnTo>
                  <a:pt x="463" y="2671"/>
                </a:lnTo>
                <a:lnTo>
                  <a:pt x="437" y="2667"/>
                </a:lnTo>
                <a:lnTo>
                  <a:pt x="412" y="2668"/>
                </a:lnTo>
                <a:lnTo>
                  <a:pt x="387" y="2676"/>
                </a:lnTo>
                <a:lnTo>
                  <a:pt x="363" y="2688"/>
                </a:lnTo>
                <a:lnTo>
                  <a:pt x="342" y="2706"/>
                </a:lnTo>
                <a:lnTo>
                  <a:pt x="327" y="2725"/>
                </a:lnTo>
                <a:lnTo>
                  <a:pt x="316" y="2748"/>
                </a:lnTo>
                <a:lnTo>
                  <a:pt x="310" y="2772"/>
                </a:lnTo>
                <a:lnTo>
                  <a:pt x="309" y="2796"/>
                </a:lnTo>
                <a:lnTo>
                  <a:pt x="312" y="2820"/>
                </a:lnTo>
                <a:lnTo>
                  <a:pt x="319" y="2844"/>
                </a:lnTo>
                <a:lnTo>
                  <a:pt x="331" y="2865"/>
                </a:lnTo>
                <a:lnTo>
                  <a:pt x="348" y="2883"/>
                </a:lnTo>
                <a:lnTo>
                  <a:pt x="1519" y="3968"/>
                </a:lnTo>
                <a:lnTo>
                  <a:pt x="1567" y="4006"/>
                </a:lnTo>
                <a:lnTo>
                  <a:pt x="1618" y="4039"/>
                </a:lnTo>
                <a:lnTo>
                  <a:pt x="1673" y="4065"/>
                </a:lnTo>
                <a:lnTo>
                  <a:pt x="1730" y="4084"/>
                </a:lnTo>
                <a:lnTo>
                  <a:pt x="1790" y="4098"/>
                </a:lnTo>
                <a:lnTo>
                  <a:pt x="1850" y="4104"/>
                </a:lnTo>
                <a:lnTo>
                  <a:pt x="3591" y="4161"/>
                </a:lnTo>
                <a:lnTo>
                  <a:pt x="3626" y="4167"/>
                </a:lnTo>
                <a:lnTo>
                  <a:pt x="3659" y="4179"/>
                </a:lnTo>
                <a:lnTo>
                  <a:pt x="3686" y="4198"/>
                </a:lnTo>
                <a:lnTo>
                  <a:pt x="3709" y="4224"/>
                </a:lnTo>
                <a:lnTo>
                  <a:pt x="3726" y="4252"/>
                </a:lnTo>
                <a:lnTo>
                  <a:pt x="3736" y="4285"/>
                </a:lnTo>
                <a:lnTo>
                  <a:pt x="3739" y="4321"/>
                </a:lnTo>
                <a:lnTo>
                  <a:pt x="3735" y="4356"/>
                </a:lnTo>
                <a:lnTo>
                  <a:pt x="3723" y="4387"/>
                </a:lnTo>
                <a:lnTo>
                  <a:pt x="3704" y="4414"/>
                </a:lnTo>
                <a:lnTo>
                  <a:pt x="3680" y="4438"/>
                </a:lnTo>
                <a:lnTo>
                  <a:pt x="3651" y="4455"/>
                </a:lnTo>
                <a:lnTo>
                  <a:pt x="3620" y="4467"/>
                </a:lnTo>
                <a:lnTo>
                  <a:pt x="3585" y="4470"/>
                </a:lnTo>
                <a:lnTo>
                  <a:pt x="3581" y="4470"/>
                </a:lnTo>
                <a:lnTo>
                  <a:pt x="1841" y="4411"/>
                </a:lnTo>
                <a:lnTo>
                  <a:pt x="1768" y="4405"/>
                </a:lnTo>
                <a:lnTo>
                  <a:pt x="1694" y="4393"/>
                </a:lnTo>
                <a:lnTo>
                  <a:pt x="1624" y="4375"/>
                </a:lnTo>
                <a:lnTo>
                  <a:pt x="1555" y="4350"/>
                </a:lnTo>
                <a:lnTo>
                  <a:pt x="1489" y="4320"/>
                </a:lnTo>
                <a:lnTo>
                  <a:pt x="1426" y="4284"/>
                </a:lnTo>
                <a:lnTo>
                  <a:pt x="1366" y="4240"/>
                </a:lnTo>
                <a:lnTo>
                  <a:pt x="1309" y="4194"/>
                </a:lnTo>
                <a:lnTo>
                  <a:pt x="139" y="3109"/>
                </a:lnTo>
                <a:lnTo>
                  <a:pt x="99" y="3067"/>
                </a:lnTo>
                <a:lnTo>
                  <a:pt x="66" y="3020"/>
                </a:lnTo>
                <a:lnTo>
                  <a:pt x="39" y="2971"/>
                </a:lnTo>
                <a:lnTo>
                  <a:pt x="19" y="2919"/>
                </a:lnTo>
                <a:lnTo>
                  <a:pt x="6" y="2865"/>
                </a:lnTo>
                <a:lnTo>
                  <a:pt x="0" y="2806"/>
                </a:lnTo>
                <a:lnTo>
                  <a:pt x="1" y="2749"/>
                </a:lnTo>
                <a:lnTo>
                  <a:pt x="10" y="2694"/>
                </a:lnTo>
                <a:lnTo>
                  <a:pt x="27" y="2640"/>
                </a:lnTo>
                <a:lnTo>
                  <a:pt x="51" y="2589"/>
                </a:lnTo>
                <a:lnTo>
                  <a:pt x="79" y="2541"/>
                </a:lnTo>
                <a:lnTo>
                  <a:pt x="117" y="2496"/>
                </a:lnTo>
                <a:lnTo>
                  <a:pt x="157" y="2457"/>
                </a:lnTo>
                <a:lnTo>
                  <a:pt x="202" y="2426"/>
                </a:lnTo>
                <a:lnTo>
                  <a:pt x="250" y="2399"/>
                </a:lnTo>
                <a:lnTo>
                  <a:pt x="300" y="2379"/>
                </a:lnTo>
                <a:lnTo>
                  <a:pt x="352" y="2367"/>
                </a:lnTo>
                <a:lnTo>
                  <a:pt x="405" y="2360"/>
                </a:lnTo>
                <a:lnTo>
                  <a:pt x="457" y="2360"/>
                </a:lnTo>
                <a:lnTo>
                  <a:pt x="511" y="2366"/>
                </a:lnTo>
                <a:lnTo>
                  <a:pt x="563" y="2379"/>
                </a:lnTo>
                <a:lnTo>
                  <a:pt x="613" y="2399"/>
                </a:lnTo>
                <a:lnTo>
                  <a:pt x="662" y="2424"/>
                </a:lnTo>
                <a:lnTo>
                  <a:pt x="707" y="2457"/>
                </a:lnTo>
                <a:lnTo>
                  <a:pt x="1629" y="3215"/>
                </a:lnTo>
                <a:lnTo>
                  <a:pt x="1664" y="3239"/>
                </a:lnTo>
                <a:lnTo>
                  <a:pt x="1702" y="3257"/>
                </a:lnTo>
                <a:lnTo>
                  <a:pt x="1744" y="3269"/>
                </a:lnTo>
                <a:lnTo>
                  <a:pt x="1786" y="3274"/>
                </a:lnTo>
                <a:lnTo>
                  <a:pt x="2827" y="3289"/>
                </a:lnTo>
                <a:lnTo>
                  <a:pt x="2829" y="3289"/>
                </a:lnTo>
                <a:lnTo>
                  <a:pt x="2851" y="3284"/>
                </a:lnTo>
                <a:lnTo>
                  <a:pt x="2869" y="3272"/>
                </a:lnTo>
                <a:lnTo>
                  <a:pt x="2884" y="3256"/>
                </a:lnTo>
                <a:lnTo>
                  <a:pt x="2890" y="3233"/>
                </a:lnTo>
                <a:lnTo>
                  <a:pt x="2888" y="3217"/>
                </a:lnTo>
                <a:lnTo>
                  <a:pt x="2885" y="3203"/>
                </a:lnTo>
                <a:lnTo>
                  <a:pt x="2880" y="3193"/>
                </a:lnTo>
                <a:lnTo>
                  <a:pt x="2874" y="3185"/>
                </a:lnTo>
                <a:lnTo>
                  <a:pt x="2868" y="3179"/>
                </a:lnTo>
                <a:lnTo>
                  <a:pt x="2859" y="3173"/>
                </a:lnTo>
                <a:lnTo>
                  <a:pt x="2845" y="3167"/>
                </a:lnTo>
                <a:lnTo>
                  <a:pt x="2829" y="3164"/>
                </a:lnTo>
                <a:lnTo>
                  <a:pt x="1924" y="3145"/>
                </a:lnTo>
                <a:lnTo>
                  <a:pt x="1865" y="3139"/>
                </a:lnTo>
                <a:lnTo>
                  <a:pt x="1811" y="3125"/>
                </a:lnTo>
                <a:lnTo>
                  <a:pt x="1759" y="3103"/>
                </a:lnTo>
                <a:lnTo>
                  <a:pt x="1711" y="3074"/>
                </a:lnTo>
                <a:lnTo>
                  <a:pt x="1667" y="3040"/>
                </a:lnTo>
                <a:lnTo>
                  <a:pt x="1630" y="2999"/>
                </a:lnTo>
                <a:lnTo>
                  <a:pt x="1599" y="2953"/>
                </a:lnTo>
                <a:lnTo>
                  <a:pt x="1573" y="2904"/>
                </a:lnTo>
                <a:lnTo>
                  <a:pt x="1557" y="2850"/>
                </a:lnTo>
                <a:lnTo>
                  <a:pt x="1462" y="2794"/>
                </a:lnTo>
                <a:lnTo>
                  <a:pt x="1374" y="2733"/>
                </a:lnTo>
                <a:lnTo>
                  <a:pt x="1290" y="2665"/>
                </a:lnTo>
                <a:lnTo>
                  <a:pt x="1211" y="2592"/>
                </a:lnTo>
                <a:lnTo>
                  <a:pt x="1137" y="2512"/>
                </a:lnTo>
                <a:lnTo>
                  <a:pt x="1068" y="2429"/>
                </a:lnTo>
                <a:lnTo>
                  <a:pt x="1007" y="2339"/>
                </a:lnTo>
                <a:lnTo>
                  <a:pt x="950" y="2246"/>
                </a:lnTo>
                <a:lnTo>
                  <a:pt x="902" y="2148"/>
                </a:lnTo>
                <a:lnTo>
                  <a:pt x="860" y="2048"/>
                </a:lnTo>
                <a:lnTo>
                  <a:pt x="825" y="1946"/>
                </a:lnTo>
                <a:lnTo>
                  <a:pt x="799" y="1841"/>
                </a:lnTo>
                <a:lnTo>
                  <a:pt x="779" y="1735"/>
                </a:lnTo>
                <a:lnTo>
                  <a:pt x="769" y="1627"/>
                </a:lnTo>
                <a:lnTo>
                  <a:pt x="764" y="1517"/>
                </a:lnTo>
                <a:lnTo>
                  <a:pt x="769" y="1399"/>
                </a:lnTo>
                <a:lnTo>
                  <a:pt x="782" y="1282"/>
                </a:lnTo>
                <a:lnTo>
                  <a:pt x="805" y="1170"/>
                </a:lnTo>
                <a:lnTo>
                  <a:pt x="834" y="1059"/>
                </a:lnTo>
                <a:lnTo>
                  <a:pt x="872" y="953"/>
                </a:lnTo>
                <a:lnTo>
                  <a:pt x="918" y="851"/>
                </a:lnTo>
                <a:lnTo>
                  <a:pt x="971" y="752"/>
                </a:lnTo>
                <a:lnTo>
                  <a:pt x="1031" y="657"/>
                </a:lnTo>
                <a:lnTo>
                  <a:pt x="1098" y="569"/>
                </a:lnTo>
                <a:lnTo>
                  <a:pt x="1170" y="485"/>
                </a:lnTo>
                <a:lnTo>
                  <a:pt x="1248" y="407"/>
                </a:lnTo>
                <a:lnTo>
                  <a:pt x="1332" y="334"/>
                </a:lnTo>
                <a:lnTo>
                  <a:pt x="1422" y="268"/>
                </a:lnTo>
                <a:lnTo>
                  <a:pt x="1516" y="208"/>
                </a:lnTo>
                <a:lnTo>
                  <a:pt x="1614" y="155"/>
                </a:lnTo>
                <a:lnTo>
                  <a:pt x="1717" y="109"/>
                </a:lnTo>
                <a:lnTo>
                  <a:pt x="1823" y="70"/>
                </a:lnTo>
                <a:lnTo>
                  <a:pt x="1933" y="40"/>
                </a:lnTo>
                <a:lnTo>
                  <a:pt x="2047" y="19"/>
                </a:lnTo>
                <a:lnTo>
                  <a:pt x="2162" y="5"/>
                </a:lnTo>
                <a:lnTo>
                  <a:pt x="228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grpSp>
        <p:nvGrpSpPr>
          <p:cNvPr id="14" name="Group 95">
            <a:extLst>
              <a:ext uri="{FF2B5EF4-FFF2-40B4-BE49-F238E27FC236}">
                <a16:creationId xmlns:a16="http://schemas.microsoft.com/office/drawing/2014/main" id="{CA7D5EF3-4688-437A-AD8B-1DD8A832D21B}"/>
              </a:ext>
            </a:extLst>
          </p:cNvPr>
          <p:cNvGrpSpPr>
            <a:grpSpLocks noChangeAspect="1"/>
          </p:cNvGrpSpPr>
          <p:nvPr/>
        </p:nvGrpSpPr>
        <p:grpSpPr bwMode="auto">
          <a:xfrm>
            <a:off x="9096307" y="4445358"/>
            <a:ext cx="363597" cy="377562"/>
            <a:chOff x="2884" y="2104"/>
            <a:chExt cx="1380" cy="1433"/>
          </a:xfrm>
          <a:solidFill>
            <a:schemeClr val="accent4"/>
          </a:solidFill>
        </p:grpSpPr>
        <p:sp>
          <p:nvSpPr>
            <p:cNvPr id="15" name="Freeform 97">
              <a:extLst>
                <a:ext uri="{FF2B5EF4-FFF2-40B4-BE49-F238E27FC236}">
                  <a16:creationId xmlns:a16="http://schemas.microsoft.com/office/drawing/2014/main" id="{F4887DE3-76C4-46A8-90F6-C457CAFC6F21}"/>
                </a:ext>
              </a:extLst>
            </p:cNvPr>
            <p:cNvSpPr>
              <a:spLocks/>
            </p:cNvSpPr>
            <p:nvPr/>
          </p:nvSpPr>
          <p:spPr bwMode="auto">
            <a:xfrm>
              <a:off x="3381" y="2505"/>
              <a:ext cx="386" cy="631"/>
            </a:xfrm>
            <a:custGeom>
              <a:avLst/>
              <a:gdLst>
                <a:gd name="T0" fmla="*/ 1067 w 1159"/>
                <a:gd name="T1" fmla="*/ 0 h 1893"/>
                <a:gd name="T2" fmla="*/ 1088 w 1159"/>
                <a:gd name="T3" fmla="*/ 4 h 1893"/>
                <a:gd name="T4" fmla="*/ 1109 w 1159"/>
                <a:gd name="T5" fmla="*/ 12 h 1893"/>
                <a:gd name="T6" fmla="*/ 1127 w 1159"/>
                <a:gd name="T7" fmla="*/ 25 h 1893"/>
                <a:gd name="T8" fmla="*/ 1142 w 1159"/>
                <a:gd name="T9" fmla="*/ 42 h 1893"/>
                <a:gd name="T10" fmla="*/ 1151 w 1159"/>
                <a:gd name="T11" fmla="*/ 60 h 1893"/>
                <a:gd name="T12" fmla="*/ 1157 w 1159"/>
                <a:gd name="T13" fmla="*/ 81 h 1893"/>
                <a:gd name="T14" fmla="*/ 1159 w 1159"/>
                <a:gd name="T15" fmla="*/ 102 h 1893"/>
                <a:gd name="T16" fmla="*/ 1155 w 1159"/>
                <a:gd name="T17" fmla="*/ 124 h 1893"/>
                <a:gd name="T18" fmla="*/ 1146 w 1159"/>
                <a:gd name="T19" fmla="*/ 145 h 1893"/>
                <a:gd name="T20" fmla="*/ 182 w 1159"/>
                <a:gd name="T21" fmla="*/ 1844 h 1893"/>
                <a:gd name="T22" fmla="*/ 170 w 1159"/>
                <a:gd name="T23" fmla="*/ 1862 h 1893"/>
                <a:gd name="T24" fmla="*/ 154 w 1159"/>
                <a:gd name="T25" fmla="*/ 1875 h 1893"/>
                <a:gd name="T26" fmla="*/ 137 w 1159"/>
                <a:gd name="T27" fmla="*/ 1885 h 1893"/>
                <a:gd name="T28" fmla="*/ 118 w 1159"/>
                <a:gd name="T29" fmla="*/ 1892 h 1893"/>
                <a:gd name="T30" fmla="*/ 98 w 1159"/>
                <a:gd name="T31" fmla="*/ 1893 h 1893"/>
                <a:gd name="T32" fmla="*/ 73 w 1159"/>
                <a:gd name="T33" fmla="*/ 1891 h 1893"/>
                <a:gd name="T34" fmla="*/ 50 w 1159"/>
                <a:gd name="T35" fmla="*/ 1880 h 1893"/>
                <a:gd name="T36" fmla="*/ 31 w 1159"/>
                <a:gd name="T37" fmla="*/ 1867 h 1893"/>
                <a:gd name="T38" fmla="*/ 17 w 1159"/>
                <a:gd name="T39" fmla="*/ 1851 h 1893"/>
                <a:gd name="T40" fmla="*/ 8 w 1159"/>
                <a:gd name="T41" fmla="*/ 1832 h 1893"/>
                <a:gd name="T42" fmla="*/ 1 w 1159"/>
                <a:gd name="T43" fmla="*/ 1812 h 1893"/>
                <a:gd name="T44" fmla="*/ 0 w 1159"/>
                <a:gd name="T45" fmla="*/ 1790 h 1893"/>
                <a:gd name="T46" fmla="*/ 4 w 1159"/>
                <a:gd name="T47" fmla="*/ 1769 h 1893"/>
                <a:gd name="T48" fmla="*/ 13 w 1159"/>
                <a:gd name="T49" fmla="*/ 1748 h 1893"/>
                <a:gd name="T50" fmla="*/ 977 w 1159"/>
                <a:gd name="T51" fmla="*/ 49 h 1893"/>
                <a:gd name="T52" fmla="*/ 990 w 1159"/>
                <a:gd name="T53" fmla="*/ 32 h 1893"/>
                <a:gd name="T54" fmla="*/ 1005 w 1159"/>
                <a:gd name="T55" fmla="*/ 17 h 1893"/>
                <a:gd name="T56" fmla="*/ 1025 w 1159"/>
                <a:gd name="T57" fmla="*/ 7 h 1893"/>
                <a:gd name="T58" fmla="*/ 1046 w 1159"/>
                <a:gd name="T59" fmla="*/ 2 h 1893"/>
                <a:gd name="T60" fmla="*/ 1067 w 1159"/>
                <a:gd name="T61" fmla="*/ 0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9" h="1893">
                  <a:moveTo>
                    <a:pt x="1067" y="0"/>
                  </a:moveTo>
                  <a:lnTo>
                    <a:pt x="1088" y="4"/>
                  </a:lnTo>
                  <a:lnTo>
                    <a:pt x="1109" y="12"/>
                  </a:lnTo>
                  <a:lnTo>
                    <a:pt x="1127" y="25"/>
                  </a:lnTo>
                  <a:lnTo>
                    <a:pt x="1142" y="42"/>
                  </a:lnTo>
                  <a:lnTo>
                    <a:pt x="1151" y="60"/>
                  </a:lnTo>
                  <a:lnTo>
                    <a:pt x="1157" y="81"/>
                  </a:lnTo>
                  <a:lnTo>
                    <a:pt x="1159" y="102"/>
                  </a:lnTo>
                  <a:lnTo>
                    <a:pt x="1155" y="124"/>
                  </a:lnTo>
                  <a:lnTo>
                    <a:pt x="1146" y="145"/>
                  </a:lnTo>
                  <a:lnTo>
                    <a:pt x="182" y="1844"/>
                  </a:lnTo>
                  <a:lnTo>
                    <a:pt x="170" y="1862"/>
                  </a:lnTo>
                  <a:lnTo>
                    <a:pt x="154" y="1875"/>
                  </a:lnTo>
                  <a:lnTo>
                    <a:pt x="137" y="1885"/>
                  </a:lnTo>
                  <a:lnTo>
                    <a:pt x="118" y="1892"/>
                  </a:lnTo>
                  <a:lnTo>
                    <a:pt x="98" y="1893"/>
                  </a:lnTo>
                  <a:lnTo>
                    <a:pt x="73" y="1891"/>
                  </a:lnTo>
                  <a:lnTo>
                    <a:pt x="50" y="1880"/>
                  </a:lnTo>
                  <a:lnTo>
                    <a:pt x="31" y="1867"/>
                  </a:lnTo>
                  <a:lnTo>
                    <a:pt x="17" y="1851"/>
                  </a:lnTo>
                  <a:lnTo>
                    <a:pt x="8" y="1832"/>
                  </a:lnTo>
                  <a:lnTo>
                    <a:pt x="1" y="1812"/>
                  </a:lnTo>
                  <a:lnTo>
                    <a:pt x="0" y="1790"/>
                  </a:lnTo>
                  <a:lnTo>
                    <a:pt x="4" y="1769"/>
                  </a:lnTo>
                  <a:lnTo>
                    <a:pt x="13" y="1748"/>
                  </a:lnTo>
                  <a:lnTo>
                    <a:pt x="977" y="49"/>
                  </a:lnTo>
                  <a:lnTo>
                    <a:pt x="990" y="32"/>
                  </a:lnTo>
                  <a:lnTo>
                    <a:pt x="1005" y="17"/>
                  </a:lnTo>
                  <a:lnTo>
                    <a:pt x="1025" y="7"/>
                  </a:lnTo>
                  <a:lnTo>
                    <a:pt x="1046" y="2"/>
                  </a:lnTo>
                  <a:lnTo>
                    <a:pt x="10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sp>
          <p:nvSpPr>
            <p:cNvPr id="16" name="Freeform 98">
              <a:extLst>
                <a:ext uri="{FF2B5EF4-FFF2-40B4-BE49-F238E27FC236}">
                  <a16:creationId xmlns:a16="http://schemas.microsoft.com/office/drawing/2014/main" id="{BCC9A7DA-69B5-4486-B1D0-9A2BBE445E4C}"/>
                </a:ext>
              </a:extLst>
            </p:cNvPr>
            <p:cNvSpPr>
              <a:spLocks noEditPoints="1"/>
            </p:cNvSpPr>
            <p:nvPr/>
          </p:nvSpPr>
          <p:spPr bwMode="auto">
            <a:xfrm>
              <a:off x="3219" y="2554"/>
              <a:ext cx="292" cy="292"/>
            </a:xfrm>
            <a:custGeom>
              <a:avLst/>
              <a:gdLst>
                <a:gd name="T0" fmla="*/ 407 w 876"/>
                <a:gd name="T1" fmla="*/ 196 h 876"/>
                <a:gd name="T2" fmla="*/ 339 w 876"/>
                <a:gd name="T3" fmla="*/ 216 h 876"/>
                <a:gd name="T4" fmla="*/ 275 w 876"/>
                <a:gd name="T5" fmla="*/ 256 h 876"/>
                <a:gd name="T6" fmla="*/ 228 w 876"/>
                <a:gd name="T7" fmla="*/ 316 h 876"/>
                <a:gd name="T8" fmla="*/ 201 w 876"/>
                <a:gd name="T9" fmla="*/ 387 h 876"/>
                <a:gd name="T10" fmla="*/ 197 w 876"/>
                <a:gd name="T11" fmla="*/ 463 h 876"/>
                <a:gd name="T12" fmla="*/ 216 w 876"/>
                <a:gd name="T13" fmla="*/ 537 h 876"/>
                <a:gd name="T14" fmla="*/ 257 w 876"/>
                <a:gd name="T15" fmla="*/ 600 h 876"/>
                <a:gd name="T16" fmla="*/ 317 w 876"/>
                <a:gd name="T17" fmla="*/ 648 h 876"/>
                <a:gd name="T18" fmla="*/ 388 w 876"/>
                <a:gd name="T19" fmla="*/ 676 h 876"/>
                <a:gd name="T20" fmla="*/ 464 w 876"/>
                <a:gd name="T21" fmla="*/ 680 h 876"/>
                <a:gd name="T22" fmla="*/ 538 w 876"/>
                <a:gd name="T23" fmla="*/ 659 h 876"/>
                <a:gd name="T24" fmla="*/ 601 w 876"/>
                <a:gd name="T25" fmla="*/ 618 h 876"/>
                <a:gd name="T26" fmla="*/ 650 w 876"/>
                <a:gd name="T27" fmla="*/ 560 h 876"/>
                <a:gd name="T28" fmla="*/ 677 w 876"/>
                <a:gd name="T29" fmla="*/ 488 h 876"/>
                <a:gd name="T30" fmla="*/ 681 w 876"/>
                <a:gd name="T31" fmla="*/ 412 h 876"/>
                <a:gd name="T32" fmla="*/ 660 w 876"/>
                <a:gd name="T33" fmla="*/ 339 h 876"/>
                <a:gd name="T34" fmla="*/ 619 w 876"/>
                <a:gd name="T35" fmla="*/ 275 h 876"/>
                <a:gd name="T36" fmla="*/ 561 w 876"/>
                <a:gd name="T37" fmla="*/ 227 h 876"/>
                <a:gd name="T38" fmla="*/ 481 w 876"/>
                <a:gd name="T39" fmla="*/ 199 h 876"/>
                <a:gd name="T40" fmla="*/ 439 w 876"/>
                <a:gd name="T41" fmla="*/ 0 h 876"/>
                <a:gd name="T42" fmla="*/ 551 w 876"/>
                <a:gd name="T43" fmla="*/ 14 h 876"/>
                <a:gd name="T44" fmla="*/ 657 w 876"/>
                <a:gd name="T45" fmla="*/ 59 h 876"/>
                <a:gd name="T46" fmla="*/ 737 w 876"/>
                <a:gd name="T47" fmla="*/ 118 h 876"/>
                <a:gd name="T48" fmla="*/ 800 w 876"/>
                <a:gd name="T49" fmla="*/ 191 h 876"/>
                <a:gd name="T50" fmla="*/ 846 w 876"/>
                <a:gd name="T51" fmla="*/ 277 h 876"/>
                <a:gd name="T52" fmla="*/ 873 w 876"/>
                <a:gd name="T53" fmla="*/ 380 h 876"/>
                <a:gd name="T54" fmla="*/ 873 w 876"/>
                <a:gd name="T55" fmla="*/ 494 h 876"/>
                <a:gd name="T56" fmla="*/ 843 w 876"/>
                <a:gd name="T57" fmla="*/ 604 h 876"/>
                <a:gd name="T58" fmla="*/ 791 w 876"/>
                <a:gd name="T59" fmla="*/ 698 h 876"/>
                <a:gd name="T60" fmla="*/ 724 w 876"/>
                <a:gd name="T61" fmla="*/ 770 h 876"/>
                <a:gd name="T62" fmla="*/ 644 w 876"/>
                <a:gd name="T63" fmla="*/ 824 h 876"/>
                <a:gd name="T64" fmla="*/ 551 w 876"/>
                <a:gd name="T65" fmla="*/ 860 h 876"/>
                <a:gd name="T66" fmla="*/ 437 w 876"/>
                <a:gd name="T67" fmla="*/ 876 h 876"/>
                <a:gd name="T68" fmla="*/ 325 w 876"/>
                <a:gd name="T69" fmla="*/ 860 h 876"/>
                <a:gd name="T70" fmla="*/ 219 w 876"/>
                <a:gd name="T71" fmla="*/ 817 h 876"/>
                <a:gd name="T72" fmla="*/ 140 w 876"/>
                <a:gd name="T73" fmla="*/ 758 h 876"/>
                <a:gd name="T74" fmla="*/ 76 w 876"/>
                <a:gd name="T75" fmla="*/ 685 h 876"/>
                <a:gd name="T76" fmla="*/ 30 w 876"/>
                <a:gd name="T77" fmla="*/ 599 h 876"/>
                <a:gd name="T78" fmla="*/ 4 w 876"/>
                <a:gd name="T79" fmla="*/ 494 h 876"/>
                <a:gd name="T80" fmla="*/ 4 w 876"/>
                <a:gd name="T81" fmla="*/ 380 h 876"/>
                <a:gd name="T82" fmla="*/ 33 w 876"/>
                <a:gd name="T83" fmla="*/ 271 h 876"/>
                <a:gd name="T84" fmla="*/ 87 w 876"/>
                <a:gd name="T85" fmla="*/ 178 h 876"/>
                <a:gd name="T86" fmla="*/ 152 w 876"/>
                <a:gd name="T87" fmla="*/ 106 h 876"/>
                <a:gd name="T88" fmla="*/ 233 w 876"/>
                <a:gd name="T89" fmla="*/ 51 h 876"/>
                <a:gd name="T90" fmla="*/ 325 w 876"/>
                <a:gd name="T91" fmla="*/ 16 h 876"/>
                <a:gd name="T92" fmla="*/ 439 w 876"/>
                <a:gd name="T93"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6" h="876">
                  <a:moveTo>
                    <a:pt x="439" y="195"/>
                  </a:moveTo>
                  <a:lnTo>
                    <a:pt x="407" y="196"/>
                  </a:lnTo>
                  <a:lnTo>
                    <a:pt x="375" y="203"/>
                  </a:lnTo>
                  <a:lnTo>
                    <a:pt x="339" y="216"/>
                  </a:lnTo>
                  <a:lnTo>
                    <a:pt x="305" y="234"/>
                  </a:lnTo>
                  <a:lnTo>
                    <a:pt x="275" y="256"/>
                  </a:lnTo>
                  <a:lnTo>
                    <a:pt x="249" y="285"/>
                  </a:lnTo>
                  <a:lnTo>
                    <a:pt x="228" y="316"/>
                  </a:lnTo>
                  <a:lnTo>
                    <a:pt x="211" y="350"/>
                  </a:lnTo>
                  <a:lnTo>
                    <a:pt x="201" y="387"/>
                  </a:lnTo>
                  <a:lnTo>
                    <a:pt x="195" y="425"/>
                  </a:lnTo>
                  <a:lnTo>
                    <a:pt x="197" y="463"/>
                  </a:lnTo>
                  <a:lnTo>
                    <a:pt x="203" y="501"/>
                  </a:lnTo>
                  <a:lnTo>
                    <a:pt x="216" y="537"/>
                  </a:lnTo>
                  <a:lnTo>
                    <a:pt x="235" y="570"/>
                  </a:lnTo>
                  <a:lnTo>
                    <a:pt x="257" y="600"/>
                  </a:lnTo>
                  <a:lnTo>
                    <a:pt x="284" y="626"/>
                  </a:lnTo>
                  <a:lnTo>
                    <a:pt x="317" y="648"/>
                  </a:lnTo>
                  <a:lnTo>
                    <a:pt x="351" y="664"/>
                  </a:lnTo>
                  <a:lnTo>
                    <a:pt x="388" y="676"/>
                  </a:lnTo>
                  <a:lnTo>
                    <a:pt x="426" y="680"/>
                  </a:lnTo>
                  <a:lnTo>
                    <a:pt x="464" y="680"/>
                  </a:lnTo>
                  <a:lnTo>
                    <a:pt x="502" y="672"/>
                  </a:lnTo>
                  <a:lnTo>
                    <a:pt x="538" y="659"/>
                  </a:lnTo>
                  <a:lnTo>
                    <a:pt x="571" y="642"/>
                  </a:lnTo>
                  <a:lnTo>
                    <a:pt x="601" y="618"/>
                  </a:lnTo>
                  <a:lnTo>
                    <a:pt x="627" y="591"/>
                  </a:lnTo>
                  <a:lnTo>
                    <a:pt x="650" y="560"/>
                  </a:lnTo>
                  <a:lnTo>
                    <a:pt x="665" y="524"/>
                  </a:lnTo>
                  <a:lnTo>
                    <a:pt x="677" y="488"/>
                  </a:lnTo>
                  <a:lnTo>
                    <a:pt x="681" y="451"/>
                  </a:lnTo>
                  <a:lnTo>
                    <a:pt x="681" y="412"/>
                  </a:lnTo>
                  <a:lnTo>
                    <a:pt x="673" y="375"/>
                  </a:lnTo>
                  <a:lnTo>
                    <a:pt x="660" y="339"/>
                  </a:lnTo>
                  <a:lnTo>
                    <a:pt x="643" y="305"/>
                  </a:lnTo>
                  <a:lnTo>
                    <a:pt x="619" y="275"/>
                  </a:lnTo>
                  <a:lnTo>
                    <a:pt x="592" y="248"/>
                  </a:lnTo>
                  <a:lnTo>
                    <a:pt x="561" y="227"/>
                  </a:lnTo>
                  <a:lnTo>
                    <a:pt x="521" y="209"/>
                  </a:lnTo>
                  <a:lnTo>
                    <a:pt x="481" y="199"/>
                  </a:lnTo>
                  <a:lnTo>
                    <a:pt x="439" y="195"/>
                  </a:lnTo>
                  <a:close/>
                  <a:moveTo>
                    <a:pt x="439" y="0"/>
                  </a:moveTo>
                  <a:lnTo>
                    <a:pt x="495" y="4"/>
                  </a:lnTo>
                  <a:lnTo>
                    <a:pt x="551" y="14"/>
                  </a:lnTo>
                  <a:lnTo>
                    <a:pt x="605" y="33"/>
                  </a:lnTo>
                  <a:lnTo>
                    <a:pt x="657" y="59"/>
                  </a:lnTo>
                  <a:lnTo>
                    <a:pt x="699" y="86"/>
                  </a:lnTo>
                  <a:lnTo>
                    <a:pt x="737" y="118"/>
                  </a:lnTo>
                  <a:lnTo>
                    <a:pt x="770" y="152"/>
                  </a:lnTo>
                  <a:lnTo>
                    <a:pt x="800" y="191"/>
                  </a:lnTo>
                  <a:lnTo>
                    <a:pt x="825" y="233"/>
                  </a:lnTo>
                  <a:lnTo>
                    <a:pt x="846" y="277"/>
                  </a:lnTo>
                  <a:lnTo>
                    <a:pt x="862" y="324"/>
                  </a:lnTo>
                  <a:lnTo>
                    <a:pt x="873" y="380"/>
                  </a:lnTo>
                  <a:lnTo>
                    <a:pt x="876" y="438"/>
                  </a:lnTo>
                  <a:lnTo>
                    <a:pt x="873" y="494"/>
                  </a:lnTo>
                  <a:lnTo>
                    <a:pt x="862" y="550"/>
                  </a:lnTo>
                  <a:lnTo>
                    <a:pt x="843" y="604"/>
                  </a:lnTo>
                  <a:lnTo>
                    <a:pt x="818" y="656"/>
                  </a:lnTo>
                  <a:lnTo>
                    <a:pt x="791" y="698"/>
                  </a:lnTo>
                  <a:lnTo>
                    <a:pt x="760" y="736"/>
                  </a:lnTo>
                  <a:lnTo>
                    <a:pt x="724" y="770"/>
                  </a:lnTo>
                  <a:lnTo>
                    <a:pt x="686" y="799"/>
                  </a:lnTo>
                  <a:lnTo>
                    <a:pt x="644" y="824"/>
                  </a:lnTo>
                  <a:lnTo>
                    <a:pt x="600" y="845"/>
                  </a:lnTo>
                  <a:lnTo>
                    <a:pt x="551" y="860"/>
                  </a:lnTo>
                  <a:lnTo>
                    <a:pt x="495" y="872"/>
                  </a:lnTo>
                  <a:lnTo>
                    <a:pt x="437" y="876"/>
                  </a:lnTo>
                  <a:lnTo>
                    <a:pt x="381" y="872"/>
                  </a:lnTo>
                  <a:lnTo>
                    <a:pt x="325" y="860"/>
                  </a:lnTo>
                  <a:lnTo>
                    <a:pt x="271" y="842"/>
                  </a:lnTo>
                  <a:lnTo>
                    <a:pt x="219" y="817"/>
                  </a:lnTo>
                  <a:lnTo>
                    <a:pt x="178" y="790"/>
                  </a:lnTo>
                  <a:lnTo>
                    <a:pt x="140" y="758"/>
                  </a:lnTo>
                  <a:lnTo>
                    <a:pt x="106" y="723"/>
                  </a:lnTo>
                  <a:lnTo>
                    <a:pt x="76" y="685"/>
                  </a:lnTo>
                  <a:lnTo>
                    <a:pt x="51" y="643"/>
                  </a:lnTo>
                  <a:lnTo>
                    <a:pt x="30" y="599"/>
                  </a:lnTo>
                  <a:lnTo>
                    <a:pt x="15" y="552"/>
                  </a:lnTo>
                  <a:lnTo>
                    <a:pt x="4" y="494"/>
                  </a:lnTo>
                  <a:lnTo>
                    <a:pt x="0" y="438"/>
                  </a:lnTo>
                  <a:lnTo>
                    <a:pt x="4" y="380"/>
                  </a:lnTo>
                  <a:lnTo>
                    <a:pt x="15" y="326"/>
                  </a:lnTo>
                  <a:lnTo>
                    <a:pt x="33" y="271"/>
                  </a:lnTo>
                  <a:lnTo>
                    <a:pt x="59" y="220"/>
                  </a:lnTo>
                  <a:lnTo>
                    <a:pt x="87" y="178"/>
                  </a:lnTo>
                  <a:lnTo>
                    <a:pt x="117" y="140"/>
                  </a:lnTo>
                  <a:lnTo>
                    <a:pt x="152" y="106"/>
                  </a:lnTo>
                  <a:lnTo>
                    <a:pt x="191" y="76"/>
                  </a:lnTo>
                  <a:lnTo>
                    <a:pt x="233" y="51"/>
                  </a:lnTo>
                  <a:lnTo>
                    <a:pt x="278" y="30"/>
                  </a:lnTo>
                  <a:lnTo>
                    <a:pt x="325" y="16"/>
                  </a:lnTo>
                  <a:lnTo>
                    <a:pt x="381" y="4"/>
                  </a:lnTo>
                  <a:lnTo>
                    <a:pt x="4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sp>
          <p:nvSpPr>
            <p:cNvPr id="17" name="Freeform 99">
              <a:extLst>
                <a:ext uri="{FF2B5EF4-FFF2-40B4-BE49-F238E27FC236}">
                  <a16:creationId xmlns:a16="http://schemas.microsoft.com/office/drawing/2014/main" id="{7EDC20A1-1295-40D9-8235-F8B75B514F75}"/>
                </a:ext>
              </a:extLst>
            </p:cNvPr>
            <p:cNvSpPr>
              <a:spLocks noEditPoints="1"/>
            </p:cNvSpPr>
            <p:nvPr/>
          </p:nvSpPr>
          <p:spPr bwMode="auto">
            <a:xfrm>
              <a:off x="3637" y="2795"/>
              <a:ext cx="292" cy="292"/>
            </a:xfrm>
            <a:custGeom>
              <a:avLst/>
              <a:gdLst>
                <a:gd name="T0" fmla="*/ 408 w 876"/>
                <a:gd name="T1" fmla="*/ 197 h 876"/>
                <a:gd name="T2" fmla="*/ 340 w 876"/>
                <a:gd name="T3" fmla="*/ 215 h 876"/>
                <a:gd name="T4" fmla="*/ 275 w 876"/>
                <a:gd name="T5" fmla="*/ 257 h 876"/>
                <a:gd name="T6" fmla="*/ 227 w 876"/>
                <a:gd name="T7" fmla="*/ 316 h 876"/>
                <a:gd name="T8" fmla="*/ 201 w 876"/>
                <a:gd name="T9" fmla="*/ 388 h 876"/>
                <a:gd name="T10" fmla="*/ 197 w 876"/>
                <a:gd name="T11" fmla="*/ 462 h 876"/>
                <a:gd name="T12" fmla="*/ 216 w 876"/>
                <a:gd name="T13" fmla="*/ 537 h 876"/>
                <a:gd name="T14" fmla="*/ 257 w 876"/>
                <a:gd name="T15" fmla="*/ 600 h 876"/>
                <a:gd name="T16" fmla="*/ 317 w 876"/>
                <a:gd name="T17" fmla="*/ 648 h 876"/>
                <a:gd name="T18" fmla="*/ 388 w 876"/>
                <a:gd name="T19" fmla="*/ 676 h 876"/>
                <a:gd name="T20" fmla="*/ 464 w 876"/>
                <a:gd name="T21" fmla="*/ 679 h 876"/>
                <a:gd name="T22" fmla="*/ 537 w 876"/>
                <a:gd name="T23" fmla="*/ 660 h 876"/>
                <a:gd name="T24" fmla="*/ 601 w 876"/>
                <a:gd name="T25" fmla="*/ 618 h 876"/>
                <a:gd name="T26" fmla="*/ 650 w 876"/>
                <a:gd name="T27" fmla="*/ 559 h 876"/>
                <a:gd name="T28" fmla="*/ 677 w 876"/>
                <a:gd name="T29" fmla="*/ 487 h 876"/>
                <a:gd name="T30" fmla="*/ 680 w 876"/>
                <a:gd name="T31" fmla="*/ 413 h 876"/>
                <a:gd name="T32" fmla="*/ 660 w 876"/>
                <a:gd name="T33" fmla="*/ 338 h 876"/>
                <a:gd name="T34" fmla="*/ 620 w 876"/>
                <a:gd name="T35" fmla="*/ 275 h 876"/>
                <a:gd name="T36" fmla="*/ 559 w 876"/>
                <a:gd name="T37" fmla="*/ 227 h 876"/>
                <a:gd name="T38" fmla="*/ 481 w 876"/>
                <a:gd name="T39" fmla="*/ 198 h 876"/>
                <a:gd name="T40" fmla="*/ 439 w 876"/>
                <a:gd name="T41" fmla="*/ 0 h 876"/>
                <a:gd name="T42" fmla="*/ 552 w 876"/>
                <a:gd name="T43" fmla="*/ 15 h 876"/>
                <a:gd name="T44" fmla="*/ 658 w 876"/>
                <a:gd name="T45" fmla="*/ 58 h 876"/>
                <a:gd name="T46" fmla="*/ 736 w 876"/>
                <a:gd name="T47" fmla="*/ 117 h 876"/>
                <a:gd name="T48" fmla="*/ 800 w 876"/>
                <a:gd name="T49" fmla="*/ 191 h 876"/>
                <a:gd name="T50" fmla="*/ 846 w 876"/>
                <a:gd name="T51" fmla="*/ 277 h 876"/>
                <a:gd name="T52" fmla="*/ 872 w 876"/>
                <a:gd name="T53" fmla="*/ 381 h 876"/>
                <a:gd name="T54" fmla="*/ 872 w 876"/>
                <a:gd name="T55" fmla="*/ 495 h 876"/>
                <a:gd name="T56" fmla="*/ 844 w 876"/>
                <a:gd name="T57" fmla="*/ 604 h 876"/>
                <a:gd name="T58" fmla="*/ 791 w 876"/>
                <a:gd name="T59" fmla="*/ 698 h 876"/>
                <a:gd name="T60" fmla="*/ 724 w 876"/>
                <a:gd name="T61" fmla="*/ 770 h 876"/>
                <a:gd name="T62" fmla="*/ 645 w 876"/>
                <a:gd name="T63" fmla="*/ 825 h 876"/>
                <a:gd name="T64" fmla="*/ 552 w 876"/>
                <a:gd name="T65" fmla="*/ 860 h 876"/>
                <a:gd name="T66" fmla="*/ 438 w 876"/>
                <a:gd name="T67" fmla="*/ 876 h 876"/>
                <a:gd name="T68" fmla="*/ 325 w 876"/>
                <a:gd name="T69" fmla="*/ 861 h 876"/>
                <a:gd name="T70" fmla="*/ 219 w 876"/>
                <a:gd name="T71" fmla="*/ 817 h 876"/>
                <a:gd name="T72" fmla="*/ 141 w 876"/>
                <a:gd name="T73" fmla="*/ 758 h 876"/>
                <a:gd name="T74" fmla="*/ 76 w 876"/>
                <a:gd name="T75" fmla="*/ 685 h 876"/>
                <a:gd name="T76" fmla="*/ 31 w 876"/>
                <a:gd name="T77" fmla="*/ 598 h 876"/>
                <a:gd name="T78" fmla="*/ 4 w 876"/>
                <a:gd name="T79" fmla="*/ 494 h 876"/>
                <a:gd name="T80" fmla="*/ 4 w 876"/>
                <a:gd name="T81" fmla="*/ 381 h 876"/>
                <a:gd name="T82" fmla="*/ 33 w 876"/>
                <a:gd name="T83" fmla="*/ 272 h 876"/>
                <a:gd name="T84" fmla="*/ 86 w 876"/>
                <a:gd name="T85" fmla="*/ 177 h 876"/>
                <a:gd name="T86" fmla="*/ 152 w 876"/>
                <a:gd name="T87" fmla="*/ 106 h 876"/>
                <a:gd name="T88" fmla="*/ 233 w 876"/>
                <a:gd name="T89" fmla="*/ 51 h 876"/>
                <a:gd name="T90" fmla="*/ 325 w 876"/>
                <a:gd name="T91" fmla="*/ 15 h 876"/>
                <a:gd name="T92" fmla="*/ 439 w 876"/>
                <a:gd name="T93"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6" h="876">
                  <a:moveTo>
                    <a:pt x="439" y="194"/>
                  </a:moveTo>
                  <a:lnTo>
                    <a:pt x="408" y="197"/>
                  </a:lnTo>
                  <a:lnTo>
                    <a:pt x="375" y="204"/>
                  </a:lnTo>
                  <a:lnTo>
                    <a:pt x="340" y="215"/>
                  </a:lnTo>
                  <a:lnTo>
                    <a:pt x="306" y="234"/>
                  </a:lnTo>
                  <a:lnTo>
                    <a:pt x="275" y="257"/>
                  </a:lnTo>
                  <a:lnTo>
                    <a:pt x="249" y="285"/>
                  </a:lnTo>
                  <a:lnTo>
                    <a:pt x="227" y="316"/>
                  </a:lnTo>
                  <a:lnTo>
                    <a:pt x="211" y="351"/>
                  </a:lnTo>
                  <a:lnTo>
                    <a:pt x="201" y="388"/>
                  </a:lnTo>
                  <a:lnTo>
                    <a:pt x="196" y="425"/>
                  </a:lnTo>
                  <a:lnTo>
                    <a:pt x="197" y="462"/>
                  </a:lnTo>
                  <a:lnTo>
                    <a:pt x="203" y="500"/>
                  </a:lnTo>
                  <a:lnTo>
                    <a:pt x="216" y="537"/>
                  </a:lnTo>
                  <a:lnTo>
                    <a:pt x="235" y="571"/>
                  </a:lnTo>
                  <a:lnTo>
                    <a:pt x="257" y="600"/>
                  </a:lnTo>
                  <a:lnTo>
                    <a:pt x="285" y="626"/>
                  </a:lnTo>
                  <a:lnTo>
                    <a:pt x="317" y="648"/>
                  </a:lnTo>
                  <a:lnTo>
                    <a:pt x="351" y="665"/>
                  </a:lnTo>
                  <a:lnTo>
                    <a:pt x="388" y="676"/>
                  </a:lnTo>
                  <a:lnTo>
                    <a:pt x="426" y="681"/>
                  </a:lnTo>
                  <a:lnTo>
                    <a:pt x="464" y="679"/>
                  </a:lnTo>
                  <a:lnTo>
                    <a:pt x="502" y="673"/>
                  </a:lnTo>
                  <a:lnTo>
                    <a:pt x="537" y="660"/>
                  </a:lnTo>
                  <a:lnTo>
                    <a:pt x="571" y="642"/>
                  </a:lnTo>
                  <a:lnTo>
                    <a:pt x="601" y="618"/>
                  </a:lnTo>
                  <a:lnTo>
                    <a:pt x="628" y="591"/>
                  </a:lnTo>
                  <a:lnTo>
                    <a:pt x="650" y="559"/>
                  </a:lnTo>
                  <a:lnTo>
                    <a:pt x="666" y="524"/>
                  </a:lnTo>
                  <a:lnTo>
                    <a:pt x="677" y="487"/>
                  </a:lnTo>
                  <a:lnTo>
                    <a:pt x="681" y="451"/>
                  </a:lnTo>
                  <a:lnTo>
                    <a:pt x="680" y="413"/>
                  </a:lnTo>
                  <a:lnTo>
                    <a:pt x="673" y="375"/>
                  </a:lnTo>
                  <a:lnTo>
                    <a:pt x="660" y="338"/>
                  </a:lnTo>
                  <a:lnTo>
                    <a:pt x="642" y="306"/>
                  </a:lnTo>
                  <a:lnTo>
                    <a:pt x="620" y="275"/>
                  </a:lnTo>
                  <a:lnTo>
                    <a:pt x="592" y="249"/>
                  </a:lnTo>
                  <a:lnTo>
                    <a:pt x="559" y="227"/>
                  </a:lnTo>
                  <a:lnTo>
                    <a:pt x="522" y="209"/>
                  </a:lnTo>
                  <a:lnTo>
                    <a:pt x="481" y="198"/>
                  </a:lnTo>
                  <a:lnTo>
                    <a:pt x="439" y="194"/>
                  </a:lnTo>
                  <a:close/>
                  <a:moveTo>
                    <a:pt x="439" y="0"/>
                  </a:moveTo>
                  <a:lnTo>
                    <a:pt x="495" y="4"/>
                  </a:lnTo>
                  <a:lnTo>
                    <a:pt x="552" y="15"/>
                  </a:lnTo>
                  <a:lnTo>
                    <a:pt x="605" y="34"/>
                  </a:lnTo>
                  <a:lnTo>
                    <a:pt x="658" y="58"/>
                  </a:lnTo>
                  <a:lnTo>
                    <a:pt x="698" y="86"/>
                  </a:lnTo>
                  <a:lnTo>
                    <a:pt x="736" y="117"/>
                  </a:lnTo>
                  <a:lnTo>
                    <a:pt x="770" y="153"/>
                  </a:lnTo>
                  <a:lnTo>
                    <a:pt x="800" y="191"/>
                  </a:lnTo>
                  <a:lnTo>
                    <a:pt x="825" y="232"/>
                  </a:lnTo>
                  <a:lnTo>
                    <a:pt x="846" y="277"/>
                  </a:lnTo>
                  <a:lnTo>
                    <a:pt x="862" y="324"/>
                  </a:lnTo>
                  <a:lnTo>
                    <a:pt x="872" y="381"/>
                  </a:lnTo>
                  <a:lnTo>
                    <a:pt x="876" y="438"/>
                  </a:lnTo>
                  <a:lnTo>
                    <a:pt x="872" y="495"/>
                  </a:lnTo>
                  <a:lnTo>
                    <a:pt x="862" y="550"/>
                  </a:lnTo>
                  <a:lnTo>
                    <a:pt x="844" y="604"/>
                  </a:lnTo>
                  <a:lnTo>
                    <a:pt x="817" y="656"/>
                  </a:lnTo>
                  <a:lnTo>
                    <a:pt x="791" y="698"/>
                  </a:lnTo>
                  <a:lnTo>
                    <a:pt x="760" y="736"/>
                  </a:lnTo>
                  <a:lnTo>
                    <a:pt x="724" y="770"/>
                  </a:lnTo>
                  <a:lnTo>
                    <a:pt x="685" y="798"/>
                  </a:lnTo>
                  <a:lnTo>
                    <a:pt x="645" y="825"/>
                  </a:lnTo>
                  <a:lnTo>
                    <a:pt x="599" y="844"/>
                  </a:lnTo>
                  <a:lnTo>
                    <a:pt x="552" y="860"/>
                  </a:lnTo>
                  <a:lnTo>
                    <a:pt x="495" y="872"/>
                  </a:lnTo>
                  <a:lnTo>
                    <a:pt x="438" y="876"/>
                  </a:lnTo>
                  <a:lnTo>
                    <a:pt x="381" y="872"/>
                  </a:lnTo>
                  <a:lnTo>
                    <a:pt x="325" y="861"/>
                  </a:lnTo>
                  <a:lnTo>
                    <a:pt x="271" y="842"/>
                  </a:lnTo>
                  <a:lnTo>
                    <a:pt x="219" y="817"/>
                  </a:lnTo>
                  <a:lnTo>
                    <a:pt x="179" y="789"/>
                  </a:lnTo>
                  <a:lnTo>
                    <a:pt x="141" y="758"/>
                  </a:lnTo>
                  <a:lnTo>
                    <a:pt x="106" y="723"/>
                  </a:lnTo>
                  <a:lnTo>
                    <a:pt x="76" y="685"/>
                  </a:lnTo>
                  <a:lnTo>
                    <a:pt x="52" y="643"/>
                  </a:lnTo>
                  <a:lnTo>
                    <a:pt x="31" y="598"/>
                  </a:lnTo>
                  <a:lnTo>
                    <a:pt x="15" y="551"/>
                  </a:lnTo>
                  <a:lnTo>
                    <a:pt x="4" y="494"/>
                  </a:lnTo>
                  <a:lnTo>
                    <a:pt x="0" y="438"/>
                  </a:lnTo>
                  <a:lnTo>
                    <a:pt x="4" y="381"/>
                  </a:lnTo>
                  <a:lnTo>
                    <a:pt x="15" y="325"/>
                  </a:lnTo>
                  <a:lnTo>
                    <a:pt x="33" y="272"/>
                  </a:lnTo>
                  <a:lnTo>
                    <a:pt x="59" y="219"/>
                  </a:lnTo>
                  <a:lnTo>
                    <a:pt x="86" y="177"/>
                  </a:lnTo>
                  <a:lnTo>
                    <a:pt x="117" y="140"/>
                  </a:lnTo>
                  <a:lnTo>
                    <a:pt x="152" y="106"/>
                  </a:lnTo>
                  <a:lnTo>
                    <a:pt x="192" y="77"/>
                  </a:lnTo>
                  <a:lnTo>
                    <a:pt x="233" y="51"/>
                  </a:lnTo>
                  <a:lnTo>
                    <a:pt x="278" y="31"/>
                  </a:lnTo>
                  <a:lnTo>
                    <a:pt x="325" y="15"/>
                  </a:lnTo>
                  <a:lnTo>
                    <a:pt x="381" y="4"/>
                  </a:lnTo>
                  <a:lnTo>
                    <a:pt x="4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sp>
          <p:nvSpPr>
            <p:cNvPr id="18" name="Freeform 100">
              <a:extLst>
                <a:ext uri="{FF2B5EF4-FFF2-40B4-BE49-F238E27FC236}">
                  <a16:creationId xmlns:a16="http://schemas.microsoft.com/office/drawing/2014/main" id="{24DDFD54-747C-43D6-8999-93A5C302AF47}"/>
                </a:ext>
              </a:extLst>
            </p:cNvPr>
            <p:cNvSpPr>
              <a:spLocks noEditPoints="1"/>
            </p:cNvSpPr>
            <p:nvPr/>
          </p:nvSpPr>
          <p:spPr bwMode="auto">
            <a:xfrm>
              <a:off x="2884" y="2104"/>
              <a:ext cx="1380" cy="1433"/>
            </a:xfrm>
            <a:custGeom>
              <a:avLst/>
              <a:gdLst>
                <a:gd name="T0" fmla="*/ 1800 w 4141"/>
                <a:gd name="T1" fmla="*/ 409 h 4298"/>
                <a:gd name="T2" fmla="*/ 1329 w 4141"/>
                <a:gd name="T3" fmla="*/ 579 h 4298"/>
                <a:gd name="T4" fmla="*/ 976 w 4141"/>
                <a:gd name="T5" fmla="*/ 645 h 4298"/>
                <a:gd name="T6" fmla="*/ 810 w 4141"/>
                <a:gd name="T7" fmla="*/ 949 h 4298"/>
                <a:gd name="T8" fmla="*/ 539 w 4141"/>
                <a:gd name="T9" fmla="*/ 1320 h 4298"/>
                <a:gd name="T10" fmla="*/ 301 w 4141"/>
                <a:gd name="T11" fmla="*/ 1575 h 4298"/>
                <a:gd name="T12" fmla="*/ 343 w 4141"/>
                <a:gd name="T13" fmla="*/ 1911 h 4298"/>
                <a:gd name="T14" fmla="*/ 343 w 4141"/>
                <a:gd name="T15" fmla="*/ 2385 h 4298"/>
                <a:gd name="T16" fmla="*/ 301 w 4141"/>
                <a:gd name="T17" fmla="*/ 2723 h 4298"/>
                <a:gd name="T18" fmla="*/ 539 w 4141"/>
                <a:gd name="T19" fmla="*/ 2976 h 4298"/>
                <a:gd name="T20" fmla="*/ 810 w 4141"/>
                <a:gd name="T21" fmla="*/ 3349 h 4298"/>
                <a:gd name="T22" fmla="*/ 976 w 4141"/>
                <a:gd name="T23" fmla="*/ 3651 h 4298"/>
                <a:gd name="T24" fmla="*/ 1329 w 4141"/>
                <a:gd name="T25" fmla="*/ 3717 h 4298"/>
                <a:gd name="T26" fmla="*/ 1800 w 4141"/>
                <a:gd name="T27" fmla="*/ 3887 h 4298"/>
                <a:gd name="T28" fmla="*/ 2106 w 4141"/>
                <a:gd name="T29" fmla="*/ 4002 h 4298"/>
                <a:gd name="T30" fmla="*/ 2438 w 4141"/>
                <a:gd name="T31" fmla="*/ 3829 h 4298"/>
                <a:gd name="T32" fmla="*/ 2931 w 4141"/>
                <a:gd name="T33" fmla="*/ 3708 h 4298"/>
                <a:gd name="T34" fmla="*/ 3213 w 4141"/>
                <a:gd name="T35" fmla="*/ 3600 h 4298"/>
                <a:gd name="T36" fmla="*/ 3380 w 4141"/>
                <a:gd name="T37" fmla="*/ 3243 h 4298"/>
                <a:gd name="T38" fmla="*/ 3683 w 4141"/>
                <a:gd name="T39" fmla="*/ 2910 h 4298"/>
                <a:gd name="T40" fmla="*/ 3849 w 4141"/>
                <a:gd name="T41" fmla="*/ 2655 h 4298"/>
                <a:gd name="T42" fmla="*/ 3774 w 4141"/>
                <a:gd name="T43" fmla="*/ 2269 h 4298"/>
                <a:gd name="T44" fmla="*/ 3823 w 4141"/>
                <a:gd name="T45" fmla="*/ 1809 h 4298"/>
                <a:gd name="T46" fmla="*/ 3806 w 4141"/>
                <a:gd name="T47" fmla="*/ 1511 h 4298"/>
                <a:gd name="T48" fmla="*/ 3518 w 4141"/>
                <a:gd name="T49" fmla="*/ 1243 h 4298"/>
                <a:gd name="T50" fmla="*/ 3291 w 4141"/>
                <a:gd name="T51" fmla="*/ 851 h 4298"/>
                <a:gd name="T52" fmla="*/ 3100 w 4141"/>
                <a:gd name="T53" fmla="*/ 615 h 4298"/>
                <a:gd name="T54" fmla="*/ 2667 w 4141"/>
                <a:gd name="T55" fmla="*/ 559 h 4298"/>
                <a:gd name="T56" fmla="*/ 2259 w 4141"/>
                <a:gd name="T57" fmla="*/ 359 h 4298"/>
                <a:gd name="T58" fmla="*/ 2177 w 4141"/>
                <a:gd name="T59" fmla="*/ 11 h 4298"/>
                <a:gd name="T60" fmla="*/ 2546 w 4141"/>
                <a:gd name="T61" fmla="*/ 193 h 4298"/>
                <a:gd name="T62" fmla="*/ 2905 w 4141"/>
                <a:gd name="T63" fmla="*/ 294 h 4298"/>
                <a:gd name="T64" fmla="*/ 3291 w 4141"/>
                <a:gd name="T65" fmla="*/ 381 h 4298"/>
                <a:gd name="T66" fmla="*/ 3543 w 4141"/>
                <a:gd name="T67" fmla="*/ 696 h 4298"/>
                <a:gd name="T68" fmla="*/ 3707 w 4141"/>
                <a:gd name="T69" fmla="*/ 1021 h 4298"/>
                <a:gd name="T70" fmla="*/ 4014 w 4141"/>
                <a:gd name="T71" fmla="*/ 1304 h 4298"/>
                <a:gd name="T72" fmla="*/ 4137 w 4141"/>
                <a:gd name="T73" fmla="*/ 1710 h 4298"/>
                <a:gd name="T74" fmla="*/ 4058 w 4141"/>
                <a:gd name="T75" fmla="*/ 2107 h 4298"/>
                <a:gd name="T76" fmla="*/ 4120 w 4141"/>
                <a:gd name="T77" fmla="*/ 2478 h 4298"/>
                <a:gd name="T78" fmla="*/ 4074 w 4141"/>
                <a:gd name="T79" fmla="*/ 2910 h 4298"/>
                <a:gd name="T80" fmla="*/ 3789 w 4141"/>
                <a:gd name="T81" fmla="*/ 3202 h 4298"/>
                <a:gd name="T82" fmla="*/ 3580 w 4141"/>
                <a:gd name="T83" fmla="*/ 3512 h 4298"/>
                <a:gd name="T84" fmla="*/ 3376 w 4141"/>
                <a:gd name="T85" fmla="*/ 3853 h 4298"/>
                <a:gd name="T86" fmla="*/ 3002 w 4141"/>
                <a:gd name="T87" fmla="*/ 3996 h 4298"/>
                <a:gd name="T88" fmla="*/ 2640 w 4141"/>
                <a:gd name="T89" fmla="*/ 4052 h 4298"/>
                <a:gd name="T90" fmla="*/ 2276 w 4141"/>
                <a:gd name="T91" fmla="*/ 4255 h 4298"/>
                <a:gd name="T92" fmla="*/ 1864 w 4141"/>
                <a:gd name="T93" fmla="*/ 4255 h 4298"/>
                <a:gd name="T94" fmla="*/ 1500 w 4141"/>
                <a:gd name="T95" fmla="*/ 4052 h 4298"/>
                <a:gd name="T96" fmla="*/ 1140 w 4141"/>
                <a:gd name="T97" fmla="*/ 3996 h 4298"/>
                <a:gd name="T98" fmla="*/ 764 w 4141"/>
                <a:gd name="T99" fmla="*/ 3853 h 4298"/>
                <a:gd name="T100" fmla="*/ 560 w 4141"/>
                <a:gd name="T101" fmla="*/ 3512 h 4298"/>
                <a:gd name="T102" fmla="*/ 353 w 4141"/>
                <a:gd name="T103" fmla="*/ 3202 h 4298"/>
                <a:gd name="T104" fmla="*/ 66 w 4141"/>
                <a:gd name="T105" fmla="*/ 2910 h 4298"/>
                <a:gd name="T106" fmla="*/ 21 w 4141"/>
                <a:gd name="T107" fmla="*/ 2478 h 4298"/>
                <a:gd name="T108" fmla="*/ 82 w 4141"/>
                <a:gd name="T109" fmla="*/ 2107 h 4298"/>
                <a:gd name="T110" fmla="*/ 4 w 4141"/>
                <a:gd name="T111" fmla="*/ 1710 h 4298"/>
                <a:gd name="T112" fmla="*/ 127 w 4141"/>
                <a:gd name="T113" fmla="*/ 1304 h 4298"/>
                <a:gd name="T114" fmla="*/ 433 w 4141"/>
                <a:gd name="T115" fmla="*/ 1021 h 4298"/>
                <a:gd name="T116" fmla="*/ 598 w 4141"/>
                <a:gd name="T117" fmla="*/ 696 h 4298"/>
                <a:gd name="T118" fmla="*/ 849 w 4141"/>
                <a:gd name="T119" fmla="*/ 381 h 4298"/>
                <a:gd name="T120" fmla="*/ 1236 w 4141"/>
                <a:gd name="T121" fmla="*/ 294 h 4298"/>
                <a:gd name="T122" fmla="*/ 1594 w 4141"/>
                <a:gd name="T123" fmla="*/ 193 h 4298"/>
                <a:gd name="T124" fmla="*/ 1964 w 4141"/>
                <a:gd name="T125" fmla="*/ 11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41" h="4298">
                  <a:moveTo>
                    <a:pt x="2071" y="291"/>
                  </a:moveTo>
                  <a:lnTo>
                    <a:pt x="2034" y="295"/>
                  </a:lnTo>
                  <a:lnTo>
                    <a:pt x="1998" y="304"/>
                  </a:lnTo>
                  <a:lnTo>
                    <a:pt x="1960" y="319"/>
                  </a:lnTo>
                  <a:lnTo>
                    <a:pt x="1920" y="337"/>
                  </a:lnTo>
                  <a:lnTo>
                    <a:pt x="1881" y="359"/>
                  </a:lnTo>
                  <a:lnTo>
                    <a:pt x="1840" y="384"/>
                  </a:lnTo>
                  <a:lnTo>
                    <a:pt x="1800" y="409"/>
                  </a:lnTo>
                  <a:lnTo>
                    <a:pt x="1751" y="439"/>
                  </a:lnTo>
                  <a:lnTo>
                    <a:pt x="1703" y="468"/>
                  </a:lnTo>
                  <a:lnTo>
                    <a:pt x="1652" y="495"/>
                  </a:lnTo>
                  <a:lnTo>
                    <a:pt x="1601" y="520"/>
                  </a:lnTo>
                  <a:lnTo>
                    <a:pt x="1547" y="540"/>
                  </a:lnTo>
                  <a:lnTo>
                    <a:pt x="1475" y="559"/>
                  </a:lnTo>
                  <a:lnTo>
                    <a:pt x="1402" y="571"/>
                  </a:lnTo>
                  <a:lnTo>
                    <a:pt x="1329" y="579"/>
                  </a:lnTo>
                  <a:lnTo>
                    <a:pt x="1257" y="585"/>
                  </a:lnTo>
                  <a:lnTo>
                    <a:pt x="1209" y="588"/>
                  </a:lnTo>
                  <a:lnTo>
                    <a:pt x="1164" y="593"/>
                  </a:lnTo>
                  <a:lnTo>
                    <a:pt x="1119" y="598"/>
                  </a:lnTo>
                  <a:lnTo>
                    <a:pt x="1079" y="605"/>
                  </a:lnTo>
                  <a:lnTo>
                    <a:pt x="1041" y="615"/>
                  </a:lnTo>
                  <a:lnTo>
                    <a:pt x="1007" y="628"/>
                  </a:lnTo>
                  <a:lnTo>
                    <a:pt x="976" y="645"/>
                  </a:lnTo>
                  <a:lnTo>
                    <a:pt x="952" y="669"/>
                  </a:lnTo>
                  <a:lnTo>
                    <a:pt x="928" y="698"/>
                  </a:lnTo>
                  <a:lnTo>
                    <a:pt x="907" y="730"/>
                  </a:lnTo>
                  <a:lnTo>
                    <a:pt x="886" y="767"/>
                  </a:lnTo>
                  <a:lnTo>
                    <a:pt x="868" y="808"/>
                  </a:lnTo>
                  <a:lnTo>
                    <a:pt x="849" y="851"/>
                  </a:lnTo>
                  <a:lnTo>
                    <a:pt x="831" y="895"/>
                  </a:lnTo>
                  <a:lnTo>
                    <a:pt x="810" y="949"/>
                  </a:lnTo>
                  <a:lnTo>
                    <a:pt x="787" y="1001"/>
                  </a:lnTo>
                  <a:lnTo>
                    <a:pt x="762" y="1055"/>
                  </a:lnTo>
                  <a:lnTo>
                    <a:pt x="733" y="1106"/>
                  </a:lnTo>
                  <a:lnTo>
                    <a:pt x="700" y="1155"/>
                  </a:lnTo>
                  <a:lnTo>
                    <a:pt x="663" y="1201"/>
                  </a:lnTo>
                  <a:lnTo>
                    <a:pt x="624" y="1243"/>
                  </a:lnTo>
                  <a:lnTo>
                    <a:pt x="582" y="1282"/>
                  </a:lnTo>
                  <a:lnTo>
                    <a:pt x="539" y="1320"/>
                  </a:lnTo>
                  <a:lnTo>
                    <a:pt x="495" y="1357"/>
                  </a:lnTo>
                  <a:lnTo>
                    <a:pt x="458" y="1388"/>
                  </a:lnTo>
                  <a:lnTo>
                    <a:pt x="423" y="1418"/>
                  </a:lnTo>
                  <a:lnTo>
                    <a:pt x="390" y="1449"/>
                  </a:lnTo>
                  <a:lnTo>
                    <a:pt x="360" y="1479"/>
                  </a:lnTo>
                  <a:lnTo>
                    <a:pt x="335" y="1511"/>
                  </a:lnTo>
                  <a:lnTo>
                    <a:pt x="315" y="1542"/>
                  </a:lnTo>
                  <a:lnTo>
                    <a:pt x="301" y="1575"/>
                  </a:lnTo>
                  <a:lnTo>
                    <a:pt x="294" y="1606"/>
                  </a:lnTo>
                  <a:lnTo>
                    <a:pt x="292" y="1643"/>
                  </a:lnTo>
                  <a:lnTo>
                    <a:pt x="294" y="1681"/>
                  </a:lnTo>
                  <a:lnTo>
                    <a:pt x="300" y="1721"/>
                  </a:lnTo>
                  <a:lnTo>
                    <a:pt x="309" y="1764"/>
                  </a:lnTo>
                  <a:lnTo>
                    <a:pt x="318" y="1809"/>
                  </a:lnTo>
                  <a:lnTo>
                    <a:pt x="330" y="1855"/>
                  </a:lnTo>
                  <a:lnTo>
                    <a:pt x="343" y="1911"/>
                  </a:lnTo>
                  <a:lnTo>
                    <a:pt x="356" y="1970"/>
                  </a:lnTo>
                  <a:lnTo>
                    <a:pt x="366" y="2029"/>
                  </a:lnTo>
                  <a:lnTo>
                    <a:pt x="374" y="2087"/>
                  </a:lnTo>
                  <a:lnTo>
                    <a:pt x="377" y="2149"/>
                  </a:lnTo>
                  <a:lnTo>
                    <a:pt x="374" y="2209"/>
                  </a:lnTo>
                  <a:lnTo>
                    <a:pt x="366" y="2269"/>
                  </a:lnTo>
                  <a:lnTo>
                    <a:pt x="356" y="2328"/>
                  </a:lnTo>
                  <a:lnTo>
                    <a:pt x="343" y="2385"/>
                  </a:lnTo>
                  <a:lnTo>
                    <a:pt x="330" y="2443"/>
                  </a:lnTo>
                  <a:lnTo>
                    <a:pt x="318" y="2489"/>
                  </a:lnTo>
                  <a:lnTo>
                    <a:pt x="309" y="2533"/>
                  </a:lnTo>
                  <a:lnTo>
                    <a:pt x="300" y="2576"/>
                  </a:lnTo>
                  <a:lnTo>
                    <a:pt x="294" y="2617"/>
                  </a:lnTo>
                  <a:lnTo>
                    <a:pt x="292" y="2655"/>
                  </a:lnTo>
                  <a:lnTo>
                    <a:pt x="294" y="2690"/>
                  </a:lnTo>
                  <a:lnTo>
                    <a:pt x="301" y="2723"/>
                  </a:lnTo>
                  <a:lnTo>
                    <a:pt x="315" y="2755"/>
                  </a:lnTo>
                  <a:lnTo>
                    <a:pt x="335" y="2787"/>
                  </a:lnTo>
                  <a:lnTo>
                    <a:pt x="360" y="2817"/>
                  </a:lnTo>
                  <a:lnTo>
                    <a:pt x="390" y="2848"/>
                  </a:lnTo>
                  <a:lnTo>
                    <a:pt x="423" y="2878"/>
                  </a:lnTo>
                  <a:lnTo>
                    <a:pt x="458" y="2910"/>
                  </a:lnTo>
                  <a:lnTo>
                    <a:pt x="495" y="2940"/>
                  </a:lnTo>
                  <a:lnTo>
                    <a:pt x="539" y="2976"/>
                  </a:lnTo>
                  <a:lnTo>
                    <a:pt x="582" y="3014"/>
                  </a:lnTo>
                  <a:lnTo>
                    <a:pt x="624" y="3055"/>
                  </a:lnTo>
                  <a:lnTo>
                    <a:pt x="663" y="3097"/>
                  </a:lnTo>
                  <a:lnTo>
                    <a:pt x="700" y="3142"/>
                  </a:lnTo>
                  <a:lnTo>
                    <a:pt x="733" y="3192"/>
                  </a:lnTo>
                  <a:lnTo>
                    <a:pt x="762" y="3243"/>
                  </a:lnTo>
                  <a:lnTo>
                    <a:pt x="787" y="3295"/>
                  </a:lnTo>
                  <a:lnTo>
                    <a:pt x="810" y="3349"/>
                  </a:lnTo>
                  <a:lnTo>
                    <a:pt x="831" y="3402"/>
                  </a:lnTo>
                  <a:lnTo>
                    <a:pt x="849" y="3447"/>
                  </a:lnTo>
                  <a:lnTo>
                    <a:pt x="868" y="3489"/>
                  </a:lnTo>
                  <a:lnTo>
                    <a:pt x="886" y="3529"/>
                  </a:lnTo>
                  <a:lnTo>
                    <a:pt x="907" y="3567"/>
                  </a:lnTo>
                  <a:lnTo>
                    <a:pt x="928" y="3600"/>
                  </a:lnTo>
                  <a:lnTo>
                    <a:pt x="952" y="3629"/>
                  </a:lnTo>
                  <a:lnTo>
                    <a:pt x="976" y="3651"/>
                  </a:lnTo>
                  <a:lnTo>
                    <a:pt x="1007" y="3669"/>
                  </a:lnTo>
                  <a:lnTo>
                    <a:pt x="1041" y="3682"/>
                  </a:lnTo>
                  <a:lnTo>
                    <a:pt x="1079" y="3691"/>
                  </a:lnTo>
                  <a:lnTo>
                    <a:pt x="1119" y="3699"/>
                  </a:lnTo>
                  <a:lnTo>
                    <a:pt x="1164" y="3704"/>
                  </a:lnTo>
                  <a:lnTo>
                    <a:pt x="1209" y="3708"/>
                  </a:lnTo>
                  <a:lnTo>
                    <a:pt x="1257" y="3712"/>
                  </a:lnTo>
                  <a:lnTo>
                    <a:pt x="1329" y="3717"/>
                  </a:lnTo>
                  <a:lnTo>
                    <a:pt x="1402" y="3725"/>
                  </a:lnTo>
                  <a:lnTo>
                    <a:pt x="1475" y="3738"/>
                  </a:lnTo>
                  <a:lnTo>
                    <a:pt x="1547" y="3757"/>
                  </a:lnTo>
                  <a:lnTo>
                    <a:pt x="1601" y="3778"/>
                  </a:lnTo>
                  <a:lnTo>
                    <a:pt x="1652" y="3802"/>
                  </a:lnTo>
                  <a:lnTo>
                    <a:pt x="1703" y="3829"/>
                  </a:lnTo>
                  <a:lnTo>
                    <a:pt x="1751" y="3859"/>
                  </a:lnTo>
                  <a:lnTo>
                    <a:pt x="1800" y="3887"/>
                  </a:lnTo>
                  <a:lnTo>
                    <a:pt x="1840" y="3914"/>
                  </a:lnTo>
                  <a:lnTo>
                    <a:pt x="1881" y="3938"/>
                  </a:lnTo>
                  <a:lnTo>
                    <a:pt x="1920" y="3959"/>
                  </a:lnTo>
                  <a:lnTo>
                    <a:pt x="1960" y="3979"/>
                  </a:lnTo>
                  <a:lnTo>
                    <a:pt x="1998" y="3993"/>
                  </a:lnTo>
                  <a:lnTo>
                    <a:pt x="2034" y="4002"/>
                  </a:lnTo>
                  <a:lnTo>
                    <a:pt x="2071" y="4006"/>
                  </a:lnTo>
                  <a:lnTo>
                    <a:pt x="2106" y="4002"/>
                  </a:lnTo>
                  <a:lnTo>
                    <a:pt x="2143" y="3993"/>
                  </a:lnTo>
                  <a:lnTo>
                    <a:pt x="2181" y="3979"/>
                  </a:lnTo>
                  <a:lnTo>
                    <a:pt x="2220" y="3959"/>
                  </a:lnTo>
                  <a:lnTo>
                    <a:pt x="2259" y="3938"/>
                  </a:lnTo>
                  <a:lnTo>
                    <a:pt x="2300" y="3914"/>
                  </a:lnTo>
                  <a:lnTo>
                    <a:pt x="2342" y="3887"/>
                  </a:lnTo>
                  <a:lnTo>
                    <a:pt x="2389" y="3859"/>
                  </a:lnTo>
                  <a:lnTo>
                    <a:pt x="2438" y="3829"/>
                  </a:lnTo>
                  <a:lnTo>
                    <a:pt x="2489" y="3802"/>
                  </a:lnTo>
                  <a:lnTo>
                    <a:pt x="2540" y="3778"/>
                  </a:lnTo>
                  <a:lnTo>
                    <a:pt x="2593" y="3757"/>
                  </a:lnTo>
                  <a:lnTo>
                    <a:pt x="2667" y="3738"/>
                  </a:lnTo>
                  <a:lnTo>
                    <a:pt x="2739" y="3725"/>
                  </a:lnTo>
                  <a:lnTo>
                    <a:pt x="2812" y="3717"/>
                  </a:lnTo>
                  <a:lnTo>
                    <a:pt x="2884" y="3712"/>
                  </a:lnTo>
                  <a:lnTo>
                    <a:pt x="2931" y="3708"/>
                  </a:lnTo>
                  <a:lnTo>
                    <a:pt x="2977" y="3704"/>
                  </a:lnTo>
                  <a:lnTo>
                    <a:pt x="3021" y="3699"/>
                  </a:lnTo>
                  <a:lnTo>
                    <a:pt x="3062" y="3691"/>
                  </a:lnTo>
                  <a:lnTo>
                    <a:pt x="3100" y="3682"/>
                  </a:lnTo>
                  <a:lnTo>
                    <a:pt x="3134" y="3669"/>
                  </a:lnTo>
                  <a:lnTo>
                    <a:pt x="3164" y="3651"/>
                  </a:lnTo>
                  <a:lnTo>
                    <a:pt x="3189" y="3629"/>
                  </a:lnTo>
                  <a:lnTo>
                    <a:pt x="3213" y="3600"/>
                  </a:lnTo>
                  <a:lnTo>
                    <a:pt x="3235" y="3567"/>
                  </a:lnTo>
                  <a:lnTo>
                    <a:pt x="3254" y="3529"/>
                  </a:lnTo>
                  <a:lnTo>
                    <a:pt x="3273" y="3489"/>
                  </a:lnTo>
                  <a:lnTo>
                    <a:pt x="3291" y="3447"/>
                  </a:lnTo>
                  <a:lnTo>
                    <a:pt x="3309" y="3402"/>
                  </a:lnTo>
                  <a:lnTo>
                    <a:pt x="3332" y="3349"/>
                  </a:lnTo>
                  <a:lnTo>
                    <a:pt x="3354" y="3295"/>
                  </a:lnTo>
                  <a:lnTo>
                    <a:pt x="3380" y="3243"/>
                  </a:lnTo>
                  <a:lnTo>
                    <a:pt x="3408" y="3192"/>
                  </a:lnTo>
                  <a:lnTo>
                    <a:pt x="3440" y="3142"/>
                  </a:lnTo>
                  <a:lnTo>
                    <a:pt x="3477" y="3097"/>
                  </a:lnTo>
                  <a:lnTo>
                    <a:pt x="3518" y="3055"/>
                  </a:lnTo>
                  <a:lnTo>
                    <a:pt x="3560" y="3014"/>
                  </a:lnTo>
                  <a:lnTo>
                    <a:pt x="3603" y="2976"/>
                  </a:lnTo>
                  <a:lnTo>
                    <a:pt x="3646" y="2940"/>
                  </a:lnTo>
                  <a:lnTo>
                    <a:pt x="3683" y="2910"/>
                  </a:lnTo>
                  <a:lnTo>
                    <a:pt x="3718" y="2878"/>
                  </a:lnTo>
                  <a:lnTo>
                    <a:pt x="3751" y="2848"/>
                  </a:lnTo>
                  <a:lnTo>
                    <a:pt x="3781" y="2817"/>
                  </a:lnTo>
                  <a:lnTo>
                    <a:pt x="3806" y="2787"/>
                  </a:lnTo>
                  <a:lnTo>
                    <a:pt x="3825" y="2755"/>
                  </a:lnTo>
                  <a:lnTo>
                    <a:pt x="3840" y="2723"/>
                  </a:lnTo>
                  <a:lnTo>
                    <a:pt x="3848" y="2690"/>
                  </a:lnTo>
                  <a:lnTo>
                    <a:pt x="3849" y="2655"/>
                  </a:lnTo>
                  <a:lnTo>
                    <a:pt x="3846" y="2617"/>
                  </a:lnTo>
                  <a:lnTo>
                    <a:pt x="3841" y="2576"/>
                  </a:lnTo>
                  <a:lnTo>
                    <a:pt x="3833" y="2533"/>
                  </a:lnTo>
                  <a:lnTo>
                    <a:pt x="3823" y="2489"/>
                  </a:lnTo>
                  <a:lnTo>
                    <a:pt x="3811" y="2443"/>
                  </a:lnTo>
                  <a:lnTo>
                    <a:pt x="3798" y="2385"/>
                  </a:lnTo>
                  <a:lnTo>
                    <a:pt x="3785" y="2328"/>
                  </a:lnTo>
                  <a:lnTo>
                    <a:pt x="3774" y="2269"/>
                  </a:lnTo>
                  <a:lnTo>
                    <a:pt x="3766" y="2209"/>
                  </a:lnTo>
                  <a:lnTo>
                    <a:pt x="3764" y="2149"/>
                  </a:lnTo>
                  <a:lnTo>
                    <a:pt x="3766" y="2087"/>
                  </a:lnTo>
                  <a:lnTo>
                    <a:pt x="3774" y="2029"/>
                  </a:lnTo>
                  <a:lnTo>
                    <a:pt x="3785" y="1970"/>
                  </a:lnTo>
                  <a:lnTo>
                    <a:pt x="3798" y="1911"/>
                  </a:lnTo>
                  <a:lnTo>
                    <a:pt x="3811" y="1855"/>
                  </a:lnTo>
                  <a:lnTo>
                    <a:pt x="3823" y="1809"/>
                  </a:lnTo>
                  <a:lnTo>
                    <a:pt x="3833" y="1764"/>
                  </a:lnTo>
                  <a:lnTo>
                    <a:pt x="3841" y="1721"/>
                  </a:lnTo>
                  <a:lnTo>
                    <a:pt x="3846" y="1681"/>
                  </a:lnTo>
                  <a:lnTo>
                    <a:pt x="3849" y="1643"/>
                  </a:lnTo>
                  <a:lnTo>
                    <a:pt x="3848" y="1606"/>
                  </a:lnTo>
                  <a:lnTo>
                    <a:pt x="3840" y="1575"/>
                  </a:lnTo>
                  <a:lnTo>
                    <a:pt x="3825" y="1542"/>
                  </a:lnTo>
                  <a:lnTo>
                    <a:pt x="3806" y="1511"/>
                  </a:lnTo>
                  <a:lnTo>
                    <a:pt x="3781" y="1479"/>
                  </a:lnTo>
                  <a:lnTo>
                    <a:pt x="3751" y="1449"/>
                  </a:lnTo>
                  <a:lnTo>
                    <a:pt x="3718" y="1418"/>
                  </a:lnTo>
                  <a:lnTo>
                    <a:pt x="3683" y="1388"/>
                  </a:lnTo>
                  <a:lnTo>
                    <a:pt x="3646" y="1357"/>
                  </a:lnTo>
                  <a:lnTo>
                    <a:pt x="3603" y="1320"/>
                  </a:lnTo>
                  <a:lnTo>
                    <a:pt x="3560" y="1282"/>
                  </a:lnTo>
                  <a:lnTo>
                    <a:pt x="3518" y="1243"/>
                  </a:lnTo>
                  <a:lnTo>
                    <a:pt x="3477" y="1201"/>
                  </a:lnTo>
                  <a:lnTo>
                    <a:pt x="3440" y="1155"/>
                  </a:lnTo>
                  <a:lnTo>
                    <a:pt x="3408" y="1106"/>
                  </a:lnTo>
                  <a:lnTo>
                    <a:pt x="3380" y="1055"/>
                  </a:lnTo>
                  <a:lnTo>
                    <a:pt x="3354" y="1001"/>
                  </a:lnTo>
                  <a:lnTo>
                    <a:pt x="3332" y="949"/>
                  </a:lnTo>
                  <a:lnTo>
                    <a:pt x="3309" y="895"/>
                  </a:lnTo>
                  <a:lnTo>
                    <a:pt x="3291" y="851"/>
                  </a:lnTo>
                  <a:lnTo>
                    <a:pt x="3273" y="808"/>
                  </a:lnTo>
                  <a:lnTo>
                    <a:pt x="3254" y="767"/>
                  </a:lnTo>
                  <a:lnTo>
                    <a:pt x="3235" y="730"/>
                  </a:lnTo>
                  <a:lnTo>
                    <a:pt x="3213" y="698"/>
                  </a:lnTo>
                  <a:lnTo>
                    <a:pt x="3189" y="669"/>
                  </a:lnTo>
                  <a:lnTo>
                    <a:pt x="3164" y="645"/>
                  </a:lnTo>
                  <a:lnTo>
                    <a:pt x="3134" y="628"/>
                  </a:lnTo>
                  <a:lnTo>
                    <a:pt x="3100" y="615"/>
                  </a:lnTo>
                  <a:lnTo>
                    <a:pt x="3062" y="605"/>
                  </a:lnTo>
                  <a:lnTo>
                    <a:pt x="3021" y="598"/>
                  </a:lnTo>
                  <a:lnTo>
                    <a:pt x="2977" y="593"/>
                  </a:lnTo>
                  <a:lnTo>
                    <a:pt x="2931" y="588"/>
                  </a:lnTo>
                  <a:lnTo>
                    <a:pt x="2884" y="585"/>
                  </a:lnTo>
                  <a:lnTo>
                    <a:pt x="2812" y="579"/>
                  </a:lnTo>
                  <a:lnTo>
                    <a:pt x="2739" y="571"/>
                  </a:lnTo>
                  <a:lnTo>
                    <a:pt x="2667" y="559"/>
                  </a:lnTo>
                  <a:lnTo>
                    <a:pt x="2593" y="540"/>
                  </a:lnTo>
                  <a:lnTo>
                    <a:pt x="2540" y="520"/>
                  </a:lnTo>
                  <a:lnTo>
                    <a:pt x="2489" y="495"/>
                  </a:lnTo>
                  <a:lnTo>
                    <a:pt x="2438" y="468"/>
                  </a:lnTo>
                  <a:lnTo>
                    <a:pt x="2389" y="439"/>
                  </a:lnTo>
                  <a:lnTo>
                    <a:pt x="2342" y="409"/>
                  </a:lnTo>
                  <a:lnTo>
                    <a:pt x="2300" y="384"/>
                  </a:lnTo>
                  <a:lnTo>
                    <a:pt x="2259" y="359"/>
                  </a:lnTo>
                  <a:lnTo>
                    <a:pt x="2220" y="337"/>
                  </a:lnTo>
                  <a:lnTo>
                    <a:pt x="2181" y="319"/>
                  </a:lnTo>
                  <a:lnTo>
                    <a:pt x="2143" y="304"/>
                  </a:lnTo>
                  <a:lnTo>
                    <a:pt x="2106" y="295"/>
                  </a:lnTo>
                  <a:lnTo>
                    <a:pt x="2071" y="291"/>
                  </a:lnTo>
                  <a:close/>
                  <a:moveTo>
                    <a:pt x="2071" y="0"/>
                  </a:moveTo>
                  <a:lnTo>
                    <a:pt x="2125" y="2"/>
                  </a:lnTo>
                  <a:lnTo>
                    <a:pt x="2177" y="11"/>
                  </a:lnTo>
                  <a:lnTo>
                    <a:pt x="2228" y="24"/>
                  </a:lnTo>
                  <a:lnTo>
                    <a:pt x="2276" y="43"/>
                  </a:lnTo>
                  <a:lnTo>
                    <a:pt x="2324" y="64"/>
                  </a:lnTo>
                  <a:lnTo>
                    <a:pt x="2369" y="86"/>
                  </a:lnTo>
                  <a:lnTo>
                    <a:pt x="2413" y="111"/>
                  </a:lnTo>
                  <a:lnTo>
                    <a:pt x="2456" y="137"/>
                  </a:lnTo>
                  <a:lnTo>
                    <a:pt x="2496" y="162"/>
                  </a:lnTo>
                  <a:lnTo>
                    <a:pt x="2546" y="193"/>
                  </a:lnTo>
                  <a:lnTo>
                    <a:pt x="2595" y="222"/>
                  </a:lnTo>
                  <a:lnTo>
                    <a:pt x="2640" y="245"/>
                  </a:lnTo>
                  <a:lnTo>
                    <a:pt x="2684" y="262"/>
                  </a:lnTo>
                  <a:lnTo>
                    <a:pt x="2723" y="273"/>
                  </a:lnTo>
                  <a:lnTo>
                    <a:pt x="2765" y="281"/>
                  </a:lnTo>
                  <a:lnTo>
                    <a:pt x="2809" y="286"/>
                  </a:lnTo>
                  <a:lnTo>
                    <a:pt x="2856" y="290"/>
                  </a:lnTo>
                  <a:lnTo>
                    <a:pt x="2905" y="294"/>
                  </a:lnTo>
                  <a:lnTo>
                    <a:pt x="2952" y="298"/>
                  </a:lnTo>
                  <a:lnTo>
                    <a:pt x="3002" y="302"/>
                  </a:lnTo>
                  <a:lnTo>
                    <a:pt x="3050" y="308"/>
                  </a:lnTo>
                  <a:lnTo>
                    <a:pt x="3100" y="316"/>
                  </a:lnTo>
                  <a:lnTo>
                    <a:pt x="3148" y="326"/>
                  </a:lnTo>
                  <a:lnTo>
                    <a:pt x="3198" y="341"/>
                  </a:lnTo>
                  <a:lnTo>
                    <a:pt x="3245" y="359"/>
                  </a:lnTo>
                  <a:lnTo>
                    <a:pt x="3291" y="381"/>
                  </a:lnTo>
                  <a:lnTo>
                    <a:pt x="3336" y="410"/>
                  </a:lnTo>
                  <a:lnTo>
                    <a:pt x="3376" y="444"/>
                  </a:lnTo>
                  <a:lnTo>
                    <a:pt x="3413" y="481"/>
                  </a:lnTo>
                  <a:lnTo>
                    <a:pt x="3446" y="520"/>
                  </a:lnTo>
                  <a:lnTo>
                    <a:pt x="3474" y="563"/>
                  </a:lnTo>
                  <a:lnTo>
                    <a:pt x="3499" y="606"/>
                  </a:lnTo>
                  <a:lnTo>
                    <a:pt x="3523" y="651"/>
                  </a:lnTo>
                  <a:lnTo>
                    <a:pt x="3543" y="696"/>
                  </a:lnTo>
                  <a:lnTo>
                    <a:pt x="3562" y="741"/>
                  </a:lnTo>
                  <a:lnTo>
                    <a:pt x="3580" y="785"/>
                  </a:lnTo>
                  <a:lnTo>
                    <a:pt x="3599" y="830"/>
                  </a:lnTo>
                  <a:lnTo>
                    <a:pt x="3617" y="873"/>
                  </a:lnTo>
                  <a:lnTo>
                    <a:pt x="3635" y="913"/>
                  </a:lnTo>
                  <a:lnTo>
                    <a:pt x="3655" y="950"/>
                  </a:lnTo>
                  <a:lnTo>
                    <a:pt x="3677" y="983"/>
                  </a:lnTo>
                  <a:lnTo>
                    <a:pt x="3707" y="1021"/>
                  </a:lnTo>
                  <a:lnTo>
                    <a:pt x="3745" y="1057"/>
                  </a:lnTo>
                  <a:lnTo>
                    <a:pt x="3789" y="1095"/>
                  </a:lnTo>
                  <a:lnTo>
                    <a:pt x="3833" y="1133"/>
                  </a:lnTo>
                  <a:lnTo>
                    <a:pt x="3870" y="1164"/>
                  </a:lnTo>
                  <a:lnTo>
                    <a:pt x="3908" y="1197"/>
                  </a:lnTo>
                  <a:lnTo>
                    <a:pt x="3944" y="1230"/>
                  </a:lnTo>
                  <a:lnTo>
                    <a:pt x="3980" y="1266"/>
                  </a:lnTo>
                  <a:lnTo>
                    <a:pt x="4014" y="1304"/>
                  </a:lnTo>
                  <a:lnTo>
                    <a:pt x="4045" y="1345"/>
                  </a:lnTo>
                  <a:lnTo>
                    <a:pt x="4074" y="1388"/>
                  </a:lnTo>
                  <a:lnTo>
                    <a:pt x="4098" y="1435"/>
                  </a:lnTo>
                  <a:lnTo>
                    <a:pt x="4117" y="1485"/>
                  </a:lnTo>
                  <a:lnTo>
                    <a:pt x="4132" y="1541"/>
                  </a:lnTo>
                  <a:lnTo>
                    <a:pt x="4140" y="1597"/>
                  </a:lnTo>
                  <a:lnTo>
                    <a:pt x="4141" y="1653"/>
                  </a:lnTo>
                  <a:lnTo>
                    <a:pt x="4137" y="1710"/>
                  </a:lnTo>
                  <a:lnTo>
                    <a:pt x="4130" y="1764"/>
                  </a:lnTo>
                  <a:lnTo>
                    <a:pt x="4120" y="1819"/>
                  </a:lnTo>
                  <a:lnTo>
                    <a:pt x="4108" y="1873"/>
                  </a:lnTo>
                  <a:lnTo>
                    <a:pt x="4095" y="1924"/>
                  </a:lnTo>
                  <a:lnTo>
                    <a:pt x="4083" y="1972"/>
                  </a:lnTo>
                  <a:lnTo>
                    <a:pt x="4073" y="2019"/>
                  </a:lnTo>
                  <a:lnTo>
                    <a:pt x="4064" y="2064"/>
                  </a:lnTo>
                  <a:lnTo>
                    <a:pt x="4058" y="2107"/>
                  </a:lnTo>
                  <a:lnTo>
                    <a:pt x="4056" y="2149"/>
                  </a:lnTo>
                  <a:lnTo>
                    <a:pt x="4058" y="2189"/>
                  </a:lnTo>
                  <a:lnTo>
                    <a:pt x="4064" y="2234"/>
                  </a:lnTo>
                  <a:lnTo>
                    <a:pt x="4073" y="2278"/>
                  </a:lnTo>
                  <a:lnTo>
                    <a:pt x="4083" y="2325"/>
                  </a:lnTo>
                  <a:lnTo>
                    <a:pt x="4095" y="2372"/>
                  </a:lnTo>
                  <a:lnTo>
                    <a:pt x="4108" y="2425"/>
                  </a:lnTo>
                  <a:lnTo>
                    <a:pt x="4120" y="2478"/>
                  </a:lnTo>
                  <a:lnTo>
                    <a:pt x="4130" y="2532"/>
                  </a:lnTo>
                  <a:lnTo>
                    <a:pt x="4137" y="2588"/>
                  </a:lnTo>
                  <a:lnTo>
                    <a:pt x="4141" y="2643"/>
                  </a:lnTo>
                  <a:lnTo>
                    <a:pt x="4140" y="2700"/>
                  </a:lnTo>
                  <a:lnTo>
                    <a:pt x="4132" y="2757"/>
                  </a:lnTo>
                  <a:lnTo>
                    <a:pt x="4117" y="2813"/>
                  </a:lnTo>
                  <a:lnTo>
                    <a:pt x="4098" y="2863"/>
                  </a:lnTo>
                  <a:lnTo>
                    <a:pt x="4074" y="2910"/>
                  </a:lnTo>
                  <a:lnTo>
                    <a:pt x="4045" y="2953"/>
                  </a:lnTo>
                  <a:lnTo>
                    <a:pt x="4014" y="2993"/>
                  </a:lnTo>
                  <a:lnTo>
                    <a:pt x="3980" y="3031"/>
                  </a:lnTo>
                  <a:lnTo>
                    <a:pt x="3944" y="3066"/>
                  </a:lnTo>
                  <a:lnTo>
                    <a:pt x="3908" y="3100"/>
                  </a:lnTo>
                  <a:lnTo>
                    <a:pt x="3870" y="3133"/>
                  </a:lnTo>
                  <a:lnTo>
                    <a:pt x="3833" y="3163"/>
                  </a:lnTo>
                  <a:lnTo>
                    <a:pt x="3789" y="3202"/>
                  </a:lnTo>
                  <a:lnTo>
                    <a:pt x="3745" y="3239"/>
                  </a:lnTo>
                  <a:lnTo>
                    <a:pt x="3707" y="3277"/>
                  </a:lnTo>
                  <a:lnTo>
                    <a:pt x="3677" y="3314"/>
                  </a:lnTo>
                  <a:lnTo>
                    <a:pt x="3655" y="3348"/>
                  </a:lnTo>
                  <a:lnTo>
                    <a:pt x="3635" y="3384"/>
                  </a:lnTo>
                  <a:lnTo>
                    <a:pt x="3617" y="3425"/>
                  </a:lnTo>
                  <a:lnTo>
                    <a:pt x="3599" y="3468"/>
                  </a:lnTo>
                  <a:lnTo>
                    <a:pt x="3580" y="3512"/>
                  </a:lnTo>
                  <a:lnTo>
                    <a:pt x="3562" y="3557"/>
                  </a:lnTo>
                  <a:lnTo>
                    <a:pt x="3543" y="3601"/>
                  </a:lnTo>
                  <a:lnTo>
                    <a:pt x="3523" y="3647"/>
                  </a:lnTo>
                  <a:lnTo>
                    <a:pt x="3499" y="3691"/>
                  </a:lnTo>
                  <a:lnTo>
                    <a:pt x="3474" y="3734"/>
                  </a:lnTo>
                  <a:lnTo>
                    <a:pt x="3446" y="3776"/>
                  </a:lnTo>
                  <a:lnTo>
                    <a:pt x="3413" y="3817"/>
                  </a:lnTo>
                  <a:lnTo>
                    <a:pt x="3376" y="3853"/>
                  </a:lnTo>
                  <a:lnTo>
                    <a:pt x="3336" y="3887"/>
                  </a:lnTo>
                  <a:lnTo>
                    <a:pt x="3291" y="3916"/>
                  </a:lnTo>
                  <a:lnTo>
                    <a:pt x="3245" y="3938"/>
                  </a:lnTo>
                  <a:lnTo>
                    <a:pt x="3198" y="3957"/>
                  </a:lnTo>
                  <a:lnTo>
                    <a:pt x="3148" y="3971"/>
                  </a:lnTo>
                  <a:lnTo>
                    <a:pt x="3100" y="3982"/>
                  </a:lnTo>
                  <a:lnTo>
                    <a:pt x="3050" y="3989"/>
                  </a:lnTo>
                  <a:lnTo>
                    <a:pt x="3002" y="3996"/>
                  </a:lnTo>
                  <a:lnTo>
                    <a:pt x="2952" y="4000"/>
                  </a:lnTo>
                  <a:lnTo>
                    <a:pt x="2905" y="4004"/>
                  </a:lnTo>
                  <a:lnTo>
                    <a:pt x="2856" y="4006"/>
                  </a:lnTo>
                  <a:lnTo>
                    <a:pt x="2809" y="4012"/>
                  </a:lnTo>
                  <a:lnTo>
                    <a:pt x="2765" y="4017"/>
                  </a:lnTo>
                  <a:lnTo>
                    <a:pt x="2723" y="4025"/>
                  </a:lnTo>
                  <a:lnTo>
                    <a:pt x="2684" y="4035"/>
                  </a:lnTo>
                  <a:lnTo>
                    <a:pt x="2640" y="4052"/>
                  </a:lnTo>
                  <a:lnTo>
                    <a:pt x="2595" y="4076"/>
                  </a:lnTo>
                  <a:lnTo>
                    <a:pt x="2546" y="4104"/>
                  </a:lnTo>
                  <a:lnTo>
                    <a:pt x="2496" y="4135"/>
                  </a:lnTo>
                  <a:lnTo>
                    <a:pt x="2456" y="4161"/>
                  </a:lnTo>
                  <a:lnTo>
                    <a:pt x="2413" y="4187"/>
                  </a:lnTo>
                  <a:lnTo>
                    <a:pt x="2369" y="4210"/>
                  </a:lnTo>
                  <a:lnTo>
                    <a:pt x="2324" y="4234"/>
                  </a:lnTo>
                  <a:lnTo>
                    <a:pt x="2276" y="4255"/>
                  </a:lnTo>
                  <a:lnTo>
                    <a:pt x="2228" y="4272"/>
                  </a:lnTo>
                  <a:lnTo>
                    <a:pt x="2177" y="4286"/>
                  </a:lnTo>
                  <a:lnTo>
                    <a:pt x="2125" y="4294"/>
                  </a:lnTo>
                  <a:lnTo>
                    <a:pt x="2071" y="4298"/>
                  </a:lnTo>
                  <a:lnTo>
                    <a:pt x="2016" y="4294"/>
                  </a:lnTo>
                  <a:lnTo>
                    <a:pt x="1964" y="4286"/>
                  </a:lnTo>
                  <a:lnTo>
                    <a:pt x="1912" y="4272"/>
                  </a:lnTo>
                  <a:lnTo>
                    <a:pt x="1864" y="4255"/>
                  </a:lnTo>
                  <a:lnTo>
                    <a:pt x="1817" y="4234"/>
                  </a:lnTo>
                  <a:lnTo>
                    <a:pt x="1771" y="4210"/>
                  </a:lnTo>
                  <a:lnTo>
                    <a:pt x="1728" y="4187"/>
                  </a:lnTo>
                  <a:lnTo>
                    <a:pt x="1685" y="4161"/>
                  </a:lnTo>
                  <a:lnTo>
                    <a:pt x="1644" y="4135"/>
                  </a:lnTo>
                  <a:lnTo>
                    <a:pt x="1594" y="4104"/>
                  </a:lnTo>
                  <a:lnTo>
                    <a:pt x="1547" y="4076"/>
                  </a:lnTo>
                  <a:lnTo>
                    <a:pt x="1500" y="4052"/>
                  </a:lnTo>
                  <a:lnTo>
                    <a:pt x="1457" y="4035"/>
                  </a:lnTo>
                  <a:lnTo>
                    <a:pt x="1418" y="4025"/>
                  </a:lnTo>
                  <a:lnTo>
                    <a:pt x="1376" y="4017"/>
                  </a:lnTo>
                  <a:lnTo>
                    <a:pt x="1331" y="4012"/>
                  </a:lnTo>
                  <a:lnTo>
                    <a:pt x="1284" y="4006"/>
                  </a:lnTo>
                  <a:lnTo>
                    <a:pt x="1236" y="4004"/>
                  </a:lnTo>
                  <a:lnTo>
                    <a:pt x="1188" y="4000"/>
                  </a:lnTo>
                  <a:lnTo>
                    <a:pt x="1140" y="3996"/>
                  </a:lnTo>
                  <a:lnTo>
                    <a:pt x="1090" y="3989"/>
                  </a:lnTo>
                  <a:lnTo>
                    <a:pt x="1041" y="3982"/>
                  </a:lnTo>
                  <a:lnTo>
                    <a:pt x="992" y="3971"/>
                  </a:lnTo>
                  <a:lnTo>
                    <a:pt x="944" y="3957"/>
                  </a:lnTo>
                  <a:lnTo>
                    <a:pt x="895" y="3938"/>
                  </a:lnTo>
                  <a:lnTo>
                    <a:pt x="849" y="3916"/>
                  </a:lnTo>
                  <a:lnTo>
                    <a:pt x="805" y="3887"/>
                  </a:lnTo>
                  <a:lnTo>
                    <a:pt x="764" y="3853"/>
                  </a:lnTo>
                  <a:lnTo>
                    <a:pt x="728" y="3817"/>
                  </a:lnTo>
                  <a:lnTo>
                    <a:pt x="695" y="3776"/>
                  </a:lnTo>
                  <a:lnTo>
                    <a:pt x="667" y="3734"/>
                  </a:lnTo>
                  <a:lnTo>
                    <a:pt x="641" y="3691"/>
                  </a:lnTo>
                  <a:lnTo>
                    <a:pt x="619" y="3647"/>
                  </a:lnTo>
                  <a:lnTo>
                    <a:pt x="598" y="3601"/>
                  </a:lnTo>
                  <a:lnTo>
                    <a:pt x="578" y="3557"/>
                  </a:lnTo>
                  <a:lnTo>
                    <a:pt x="560" y="3512"/>
                  </a:lnTo>
                  <a:lnTo>
                    <a:pt x="543" y="3468"/>
                  </a:lnTo>
                  <a:lnTo>
                    <a:pt x="525" y="3425"/>
                  </a:lnTo>
                  <a:lnTo>
                    <a:pt x="505" y="3384"/>
                  </a:lnTo>
                  <a:lnTo>
                    <a:pt x="485" y="3348"/>
                  </a:lnTo>
                  <a:lnTo>
                    <a:pt x="464" y="3314"/>
                  </a:lnTo>
                  <a:lnTo>
                    <a:pt x="433" y="3277"/>
                  </a:lnTo>
                  <a:lnTo>
                    <a:pt x="395" y="3239"/>
                  </a:lnTo>
                  <a:lnTo>
                    <a:pt x="353" y="3202"/>
                  </a:lnTo>
                  <a:lnTo>
                    <a:pt x="307" y="3163"/>
                  </a:lnTo>
                  <a:lnTo>
                    <a:pt x="271" y="3133"/>
                  </a:lnTo>
                  <a:lnTo>
                    <a:pt x="233" y="3100"/>
                  </a:lnTo>
                  <a:lnTo>
                    <a:pt x="196" y="3066"/>
                  </a:lnTo>
                  <a:lnTo>
                    <a:pt x="161" y="3031"/>
                  </a:lnTo>
                  <a:lnTo>
                    <a:pt x="127" y="2993"/>
                  </a:lnTo>
                  <a:lnTo>
                    <a:pt x="95" y="2953"/>
                  </a:lnTo>
                  <a:lnTo>
                    <a:pt x="66" y="2910"/>
                  </a:lnTo>
                  <a:lnTo>
                    <a:pt x="43" y="2863"/>
                  </a:lnTo>
                  <a:lnTo>
                    <a:pt x="23" y="2813"/>
                  </a:lnTo>
                  <a:lnTo>
                    <a:pt x="9" y="2757"/>
                  </a:lnTo>
                  <a:lnTo>
                    <a:pt x="1" y="2700"/>
                  </a:lnTo>
                  <a:lnTo>
                    <a:pt x="0" y="2643"/>
                  </a:lnTo>
                  <a:lnTo>
                    <a:pt x="4" y="2588"/>
                  </a:lnTo>
                  <a:lnTo>
                    <a:pt x="11" y="2532"/>
                  </a:lnTo>
                  <a:lnTo>
                    <a:pt x="21" y="2478"/>
                  </a:lnTo>
                  <a:lnTo>
                    <a:pt x="34" y="2425"/>
                  </a:lnTo>
                  <a:lnTo>
                    <a:pt x="46" y="2372"/>
                  </a:lnTo>
                  <a:lnTo>
                    <a:pt x="57" y="2325"/>
                  </a:lnTo>
                  <a:lnTo>
                    <a:pt x="68" y="2278"/>
                  </a:lnTo>
                  <a:lnTo>
                    <a:pt x="77" y="2234"/>
                  </a:lnTo>
                  <a:lnTo>
                    <a:pt x="82" y="2189"/>
                  </a:lnTo>
                  <a:lnTo>
                    <a:pt x="85" y="2149"/>
                  </a:lnTo>
                  <a:lnTo>
                    <a:pt x="82" y="2107"/>
                  </a:lnTo>
                  <a:lnTo>
                    <a:pt x="77" y="2064"/>
                  </a:lnTo>
                  <a:lnTo>
                    <a:pt x="68" y="2019"/>
                  </a:lnTo>
                  <a:lnTo>
                    <a:pt x="57" y="1972"/>
                  </a:lnTo>
                  <a:lnTo>
                    <a:pt x="46" y="1924"/>
                  </a:lnTo>
                  <a:lnTo>
                    <a:pt x="34" y="1873"/>
                  </a:lnTo>
                  <a:lnTo>
                    <a:pt x="21" y="1819"/>
                  </a:lnTo>
                  <a:lnTo>
                    <a:pt x="11" y="1764"/>
                  </a:lnTo>
                  <a:lnTo>
                    <a:pt x="4" y="1710"/>
                  </a:lnTo>
                  <a:lnTo>
                    <a:pt x="0" y="1653"/>
                  </a:lnTo>
                  <a:lnTo>
                    <a:pt x="1" y="1597"/>
                  </a:lnTo>
                  <a:lnTo>
                    <a:pt x="9" y="1541"/>
                  </a:lnTo>
                  <a:lnTo>
                    <a:pt x="23" y="1485"/>
                  </a:lnTo>
                  <a:lnTo>
                    <a:pt x="43" y="1434"/>
                  </a:lnTo>
                  <a:lnTo>
                    <a:pt x="66" y="1388"/>
                  </a:lnTo>
                  <a:lnTo>
                    <a:pt x="95" y="1345"/>
                  </a:lnTo>
                  <a:lnTo>
                    <a:pt x="127" y="1304"/>
                  </a:lnTo>
                  <a:lnTo>
                    <a:pt x="161" y="1266"/>
                  </a:lnTo>
                  <a:lnTo>
                    <a:pt x="196" y="1230"/>
                  </a:lnTo>
                  <a:lnTo>
                    <a:pt x="233" y="1197"/>
                  </a:lnTo>
                  <a:lnTo>
                    <a:pt x="271" y="1164"/>
                  </a:lnTo>
                  <a:lnTo>
                    <a:pt x="307" y="1133"/>
                  </a:lnTo>
                  <a:lnTo>
                    <a:pt x="353" y="1095"/>
                  </a:lnTo>
                  <a:lnTo>
                    <a:pt x="395" y="1057"/>
                  </a:lnTo>
                  <a:lnTo>
                    <a:pt x="433" y="1021"/>
                  </a:lnTo>
                  <a:lnTo>
                    <a:pt x="464" y="983"/>
                  </a:lnTo>
                  <a:lnTo>
                    <a:pt x="485" y="950"/>
                  </a:lnTo>
                  <a:lnTo>
                    <a:pt x="505" y="913"/>
                  </a:lnTo>
                  <a:lnTo>
                    <a:pt x="525" y="873"/>
                  </a:lnTo>
                  <a:lnTo>
                    <a:pt x="542" y="830"/>
                  </a:lnTo>
                  <a:lnTo>
                    <a:pt x="560" y="785"/>
                  </a:lnTo>
                  <a:lnTo>
                    <a:pt x="578" y="741"/>
                  </a:lnTo>
                  <a:lnTo>
                    <a:pt x="598" y="696"/>
                  </a:lnTo>
                  <a:lnTo>
                    <a:pt x="619" y="651"/>
                  </a:lnTo>
                  <a:lnTo>
                    <a:pt x="641" y="606"/>
                  </a:lnTo>
                  <a:lnTo>
                    <a:pt x="666" y="563"/>
                  </a:lnTo>
                  <a:lnTo>
                    <a:pt x="695" y="520"/>
                  </a:lnTo>
                  <a:lnTo>
                    <a:pt x="728" y="481"/>
                  </a:lnTo>
                  <a:lnTo>
                    <a:pt x="764" y="444"/>
                  </a:lnTo>
                  <a:lnTo>
                    <a:pt x="805" y="410"/>
                  </a:lnTo>
                  <a:lnTo>
                    <a:pt x="849" y="381"/>
                  </a:lnTo>
                  <a:lnTo>
                    <a:pt x="895" y="359"/>
                  </a:lnTo>
                  <a:lnTo>
                    <a:pt x="944" y="341"/>
                  </a:lnTo>
                  <a:lnTo>
                    <a:pt x="992" y="326"/>
                  </a:lnTo>
                  <a:lnTo>
                    <a:pt x="1041" y="316"/>
                  </a:lnTo>
                  <a:lnTo>
                    <a:pt x="1090" y="308"/>
                  </a:lnTo>
                  <a:lnTo>
                    <a:pt x="1140" y="302"/>
                  </a:lnTo>
                  <a:lnTo>
                    <a:pt x="1188" y="298"/>
                  </a:lnTo>
                  <a:lnTo>
                    <a:pt x="1236" y="294"/>
                  </a:lnTo>
                  <a:lnTo>
                    <a:pt x="1284" y="290"/>
                  </a:lnTo>
                  <a:lnTo>
                    <a:pt x="1331" y="286"/>
                  </a:lnTo>
                  <a:lnTo>
                    <a:pt x="1376" y="281"/>
                  </a:lnTo>
                  <a:lnTo>
                    <a:pt x="1418" y="273"/>
                  </a:lnTo>
                  <a:lnTo>
                    <a:pt x="1457" y="262"/>
                  </a:lnTo>
                  <a:lnTo>
                    <a:pt x="1500" y="245"/>
                  </a:lnTo>
                  <a:lnTo>
                    <a:pt x="1547" y="222"/>
                  </a:lnTo>
                  <a:lnTo>
                    <a:pt x="1594" y="193"/>
                  </a:lnTo>
                  <a:lnTo>
                    <a:pt x="1644" y="162"/>
                  </a:lnTo>
                  <a:lnTo>
                    <a:pt x="1685" y="137"/>
                  </a:lnTo>
                  <a:lnTo>
                    <a:pt x="1728" y="111"/>
                  </a:lnTo>
                  <a:lnTo>
                    <a:pt x="1771" y="86"/>
                  </a:lnTo>
                  <a:lnTo>
                    <a:pt x="1817" y="64"/>
                  </a:lnTo>
                  <a:lnTo>
                    <a:pt x="1864" y="43"/>
                  </a:lnTo>
                  <a:lnTo>
                    <a:pt x="1912" y="24"/>
                  </a:lnTo>
                  <a:lnTo>
                    <a:pt x="1964" y="11"/>
                  </a:lnTo>
                  <a:lnTo>
                    <a:pt x="2016" y="2"/>
                  </a:lnTo>
                  <a:lnTo>
                    <a:pt x="20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grpSp>
      <p:sp>
        <p:nvSpPr>
          <p:cNvPr id="19" name="TextBox 18">
            <a:extLst>
              <a:ext uri="{FF2B5EF4-FFF2-40B4-BE49-F238E27FC236}">
                <a16:creationId xmlns:a16="http://schemas.microsoft.com/office/drawing/2014/main" id="{8106AF30-947C-4671-BB41-40D7171AA114}"/>
              </a:ext>
            </a:extLst>
          </p:cNvPr>
          <p:cNvSpPr txBox="1"/>
          <p:nvPr/>
        </p:nvSpPr>
        <p:spPr>
          <a:xfrm>
            <a:off x="5628040" y="977981"/>
            <a:ext cx="2018535" cy="600164"/>
          </a:xfrm>
          <a:prstGeom prst="rect">
            <a:avLst/>
          </a:prstGeom>
          <a:noFill/>
        </p:spPr>
        <p:txBody>
          <a:bodyPr wrap="square" rtlCol="0">
            <a:spAutoFit/>
          </a:bodyPr>
          <a:lstStyle/>
          <a:p>
            <a:pPr>
              <a:lnSpc>
                <a:spcPct val="150000"/>
              </a:lnSpc>
            </a:pPr>
            <a:r>
              <a:rPr lang="en-US" sz="2400" b="1">
                <a:solidFill>
                  <a:schemeClr val="accent4"/>
                </a:solidFill>
                <a:latin typeface="Aharoni" panose="02010803020104030203" pitchFamily="2" charset="-79"/>
                <a:cs typeface="Aharoni" panose="02010803020104030203" pitchFamily="2" charset="-79"/>
              </a:rPr>
              <a:t>社区活动</a:t>
            </a:r>
            <a:endParaRPr lang="id-ID" sz="2400" b="1">
              <a:solidFill>
                <a:schemeClr val="accent4"/>
              </a:solidFill>
              <a:latin typeface="Aharoni" panose="02010803020104030203" pitchFamily="2" charset="-79"/>
              <a:cs typeface="Aharoni" panose="02010803020104030203" pitchFamily="2" charset="-79"/>
            </a:endParaRPr>
          </a:p>
        </p:txBody>
      </p:sp>
      <p:sp>
        <p:nvSpPr>
          <p:cNvPr id="21" name="TextBox 20">
            <a:extLst>
              <a:ext uri="{FF2B5EF4-FFF2-40B4-BE49-F238E27FC236}">
                <a16:creationId xmlns:a16="http://schemas.microsoft.com/office/drawing/2014/main" id="{0A4C7652-6B9E-4939-A18F-1B673DC2F81E}"/>
              </a:ext>
            </a:extLst>
          </p:cNvPr>
          <p:cNvSpPr txBox="1"/>
          <p:nvPr/>
        </p:nvSpPr>
        <p:spPr>
          <a:xfrm>
            <a:off x="1423369" y="4242761"/>
            <a:ext cx="2158461" cy="600164"/>
          </a:xfrm>
          <a:prstGeom prst="rect">
            <a:avLst/>
          </a:prstGeom>
          <a:noFill/>
        </p:spPr>
        <p:txBody>
          <a:bodyPr wrap="square" rtlCol="0">
            <a:spAutoFit/>
          </a:bodyPr>
          <a:lstStyle/>
          <a:p>
            <a:pPr>
              <a:lnSpc>
                <a:spcPct val="150000"/>
              </a:lnSpc>
            </a:pPr>
            <a:r>
              <a:rPr lang="en-US" sz="2400" b="1">
                <a:solidFill>
                  <a:schemeClr val="tx2">
                    <a:lumMod val="50000"/>
                  </a:schemeClr>
                </a:solidFill>
                <a:latin typeface="Aharoni" panose="02010803020104030203" pitchFamily="2" charset="-79"/>
                <a:cs typeface="Aharoni" panose="02010803020104030203" pitchFamily="2" charset="-79"/>
              </a:rPr>
              <a:t>奖学金</a:t>
            </a:r>
            <a:endParaRPr lang="id-ID" sz="2400" b="1">
              <a:solidFill>
                <a:schemeClr val="tx2">
                  <a:lumMod val="50000"/>
                </a:schemeClr>
              </a:solidFill>
              <a:latin typeface="Aharoni" panose="02010803020104030203" pitchFamily="2" charset="-79"/>
              <a:cs typeface="Aharoni" panose="02010803020104030203" pitchFamily="2" charset="-79"/>
            </a:endParaRPr>
          </a:p>
        </p:txBody>
      </p:sp>
      <p:sp>
        <p:nvSpPr>
          <p:cNvPr id="23" name="TextBox 22">
            <a:extLst>
              <a:ext uri="{FF2B5EF4-FFF2-40B4-BE49-F238E27FC236}">
                <a16:creationId xmlns:a16="http://schemas.microsoft.com/office/drawing/2014/main" id="{2A4D8FE9-3965-4F3C-93E0-9F80831CB038}"/>
              </a:ext>
            </a:extLst>
          </p:cNvPr>
          <p:cNvSpPr txBox="1"/>
          <p:nvPr/>
        </p:nvSpPr>
        <p:spPr>
          <a:xfrm>
            <a:off x="9720824" y="4310450"/>
            <a:ext cx="1670157" cy="600164"/>
          </a:xfrm>
          <a:prstGeom prst="rect">
            <a:avLst/>
          </a:prstGeom>
          <a:noFill/>
        </p:spPr>
        <p:txBody>
          <a:bodyPr wrap="square" rtlCol="0">
            <a:spAutoFit/>
          </a:bodyPr>
          <a:lstStyle/>
          <a:p>
            <a:pPr>
              <a:lnSpc>
                <a:spcPct val="150000"/>
              </a:lnSpc>
            </a:pPr>
            <a:r>
              <a:rPr lang="en-US" sz="2400" b="1">
                <a:solidFill>
                  <a:schemeClr val="tx2">
                    <a:lumMod val="50000"/>
                  </a:schemeClr>
                </a:solidFill>
                <a:latin typeface="Aharoni" panose="02010803020104030203" pitchFamily="2" charset="-79"/>
                <a:cs typeface="Aharoni" panose="02010803020104030203" pitchFamily="2" charset="-79"/>
              </a:rPr>
              <a:t>多文化</a:t>
            </a:r>
            <a:endParaRPr lang="id-ID" sz="2400" b="1">
              <a:solidFill>
                <a:schemeClr val="tx2">
                  <a:lumMod val="50000"/>
                </a:schemeClr>
              </a:solidFill>
              <a:latin typeface="Aharoni" panose="02010803020104030203" pitchFamily="2" charset="-79"/>
              <a:cs typeface="Aharoni" panose="02010803020104030203" pitchFamily="2" charset="-79"/>
            </a:endParaRPr>
          </a:p>
        </p:txBody>
      </p:sp>
      <p:sp>
        <p:nvSpPr>
          <p:cNvPr id="25" name="TextBox 24">
            <a:extLst>
              <a:ext uri="{FF2B5EF4-FFF2-40B4-BE49-F238E27FC236}">
                <a16:creationId xmlns:a16="http://schemas.microsoft.com/office/drawing/2014/main" id="{27CD444F-A485-4FBB-8C38-CAD9479667A5}"/>
              </a:ext>
            </a:extLst>
          </p:cNvPr>
          <p:cNvSpPr txBox="1"/>
          <p:nvPr/>
        </p:nvSpPr>
        <p:spPr>
          <a:xfrm>
            <a:off x="4814837" y="1771215"/>
            <a:ext cx="2752832" cy="578492"/>
          </a:xfrm>
          <a:prstGeom prst="rect">
            <a:avLst/>
          </a:prstGeom>
          <a:noFill/>
        </p:spPr>
        <p:txBody>
          <a:bodyPr wrap="square" rtlCol="0">
            <a:spAutoFit/>
          </a:bodyPr>
          <a:lstStyle/>
          <a:p>
            <a:pPr>
              <a:lnSpc>
                <a:spcPct val="150000"/>
              </a:lnSpc>
            </a:pPr>
            <a:r>
              <a:rPr lang="en-US" sz="1100">
                <a:solidFill>
                  <a:schemeClr val="accent4"/>
                </a:solidFill>
                <a:latin typeface="Aharoni" panose="02010803020104030203" pitchFamily="2" charset="-79"/>
                <a:cs typeface="Aharoni" panose="02010803020104030203" pitchFamily="2" charset="-79"/>
              </a:rPr>
              <a:t>FEIA致力于为超过两百名本地与国际学生提供友好与包容的社区</a:t>
            </a:r>
            <a:r>
              <a:rPr lang="zh-CN" altLang="en-US" sz="1100">
                <a:solidFill>
                  <a:schemeClr val="accent4"/>
                </a:solidFill>
                <a:latin typeface="Aharoni" panose="02010803020104030203" pitchFamily="2" charset="-79"/>
                <a:cs typeface="Aharoni" panose="02010803020104030203" pitchFamily="2" charset="-79"/>
              </a:rPr>
              <a:t>。</a:t>
            </a:r>
            <a:endParaRPr lang="id-ID" sz="1100">
              <a:solidFill>
                <a:schemeClr val="tx2">
                  <a:lumMod val="50000"/>
                </a:schemeClr>
              </a:solidFill>
              <a:latin typeface="Aharoni" panose="02010803020104030203" pitchFamily="2" charset="-79"/>
              <a:cs typeface="Aharoni" panose="02010803020104030203" pitchFamily="2" charset="-79"/>
            </a:endParaRPr>
          </a:p>
        </p:txBody>
      </p:sp>
      <p:sp>
        <p:nvSpPr>
          <p:cNvPr id="26" name="TextBox 25">
            <a:extLst>
              <a:ext uri="{FF2B5EF4-FFF2-40B4-BE49-F238E27FC236}">
                <a16:creationId xmlns:a16="http://schemas.microsoft.com/office/drawing/2014/main" id="{873D80C6-A2E3-4EBC-ADFC-713256365E40}"/>
              </a:ext>
            </a:extLst>
          </p:cNvPr>
          <p:cNvSpPr txBox="1"/>
          <p:nvPr/>
        </p:nvSpPr>
        <p:spPr>
          <a:xfrm>
            <a:off x="740734" y="5115754"/>
            <a:ext cx="2752832" cy="1086451"/>
          </a:xfrm>
          <a:prstGeom prst="rect">
            <a:avLst/>
          </a:prstGeom>
          <a:noFill/>
        </p:spPr>
        <p:txBody>
          <a:bodyPr wrap="square" rtlCol="0">
            <a:spAutoFit/>
          </a:bodyPr>
          <a:lstStyle/>
          <a:p>
            <a:pPr>
              <a:lnSpc>
                <a:spcPct val="150000"/>
              </a:lnSpc>
            </a:pPr>
            <a:r>
              <a:rPr lang="en-US" sz="1100">
                <a:latin typeface="Aharoni" panose="02010803020104030203" pitchFamily="2" charset="-79"/>
                <a:cs typeface="Aharoni" panose="02010803020104030203" pitchFamily="2" charset="-79"/>
              </a:rPr>
              <a:t>FEIA将提供众多</a:t>
            </a:r>
            <a:r>
              <a:rPr lang="en-US" altLang="zh-CN" sz="1100">
                <a:latin typeface="Aharoni" panose="02010803020104030203" pitchFamily="2" charset="-79"/>
                <a:cs typeface="Aharoni" panose="02010803020104030203" pitchFamily="2" charset="-79"/>
              </a:rPr>
              <a:t>$5000-$10000</a:t>
            </a:r>
            <a:r>
              <a:rPr lang="zh-CN" altLang="en-US" sz="1100">
                <a:latin typeface="Aharoni" panose="02010803020104030203" pitchFamily="2" charset="-79"/>
                <a:cs typeface="Aharoni" panose="02010803020104030203" pitchFamily="2" charset="-79"/>
              </a:rPr>
              <a:t>加元的奖学金，用于促进来自不同国家的学生在能展示自己的文化的同时更了解其他国家的文化与生活</a:t>
            </a:r>
            <a:endParaRPr lang="id-ID" sz="1100">
              <a:solidFill>
                <a:schemeClr val="tx2">
                  <a:lumMod val="50000"/>
                </a:schemeClr>
              </a:solidFill>
              <a:latin typeface="Aharoni" panose="02010803020104030203" pitchFamily="2" charset="-79"/>
              <a:cs typeface="Aharoni" panose="02010803020104030203" pitchFamily="2" charset="-79"/>
            </a:endParaRPr>
          </a:p>
        </p:txBody>
      </p:sp>
      <p:sp>
        <p:nvSpPr>
          <p:cNvPr id="27" name="TextBox 26">
            <a:extLst>
              <a:ext uri="{FF2B5EF4-FFF2-40B4-BE49-F238E27FC236}">
                <a16:creationId xmlns:a16="http://schemas.microsoft.com/office/drawing/2014/main" id="{04E26D9F-E4F2-4B74-8E9D-54BBE1912236}"/>
              </a:ext>
            </a:extLst>
          </p:cNvPr>
          <p:cNvSpPr txBox="1"/>
          <p:nvPr/>
        </p:nvSpPr>
        <p:spPr>
          <a:xfrm>
            <a:off x="8974690" y="5183565"/>
            <a:ext cx="2752832" cy="579005"/>
          </a:xfrm>
          <a:prstGeom prst="rect">
            <a:avLst/>
          </a:prstGeom>
          <a:noFill/>
        </p:spPr>
        <p:txBody>
          <a:bodyPr wrap="square" rtlCol="0">
            <a:spAutoFit/>
          </a:bodyPr>
          <a:lstStyle/>
          <a:p>
            <a:pPr>
              <a:lnSpc>
                <a:spcPct val="150000"/>
              </a:lnSpc>
            </a:pPr>
            <a:r>
              <a:rPr lang="en-US" sz="1100">
                <a:solidFill>
                  <a:schemeClr val="tx2">
                    <a:lumMod val="50000"/>
                  </a:schemeClr>
                </a:solidFill>
                <a:latin typeface="Aharoni" panose="02010803020104030203" pitchFamily="2" charset="-79"/>
                <a:cs typeface="Aharoni" panose="02010803020104030203" pitchFamily="2" charset="-79"/>
              </a:rPr>
              <a:t>FEIA百分之四十的学生来自世界各地</a:t>
            </a:r>
            <a:r>
              <a:rPr lang="zh-CN" altLang="en-US" sz="1100">
                <a:solidFill>
                  <a:schemeClr val="tx2">
                    <a:lumMod val="50000"/>
                  </a:schemeClr>
                </a:solidFill>
                <a:latin typeface="Aharoni" panose="02010803020104030203" pitchFamily="2" charset="-79"/>
                <a:cs typeface="Aharoni" panose="02010803020104030203" pitchFamily="2" charset="-79"/>
              </a:rPr>
              <a:t>，包括美国，欧洲与亚洲</a:t>
            </a:r>
            <a:endParaRPr lang="id-ID" sz="1100">
              <a:solidFill>
                <a:schemeClr val="tx2">
                  <a:lumMod val="50000"/>
                </a:schemeClr>
              </a:solidFill>
              <a:latin typeface="Aharoni" panose="02010803020104030203" pitchFamily="2" charset="-79"/>
              <a:cs typeface="Aharoni" panose="02010803020104030203" pitchFamily="2" charset="-79"/>
            </a:endParaRPr>
          </a:p>
        </p:txBody>
      </p:sp>
      <p:grpSp>
        <p:nvGrpSpPr>
          <p:cNvPr id="28" name="Group 27">
            <a:extLst>
              <a:ext uri="{FF2B5EF4-FFF2-40B4-BE49-F238E27FC236}">
                <a16:creationId xmlns:a16="http://schemas.microsoft.com/office/drawing/2014/main" id="{D0E2565C-8C03-4EDE-9143-F09F52FF69A8}"/>
              </a:ext>
            </a:extLst>
          </p:cNvPr>
          <p:cNvGrpSpPr/>
          <p:nvPr/>
        </p:nvGrpSpPr>
        <p:grpSpPr>
          <a:xfrm rot="2700000">
            <a:off x="11564478" y="6193302"/>
            <a:ext cx="546639" cy="546639"/>
            <a:chOff x="2158159" y="1600200"/>
            <a:chExt cx="2286000" cy="2286000"/>
          </a:xfrm>
          <a:solidFill>
            <a:schemeClr val="accent1"/>
          </a:solidFill>
        </p:grpSpPr>
        <p:sp>
          <p:nvSpPr>
            <p:cNvPr id="29" name="Rectangle: Rounded Corners 28">
              <a:extLst>
                <a:ext uri="{FF2B5EF4-FFF2-40B4-BE49-F238E27FC236}">
                  <a16:creationId xmlns:a16="http://schemas.microsoft.com/office/drawing/2014/main" id="{C685CDC7-385E-400E-80F6-AB7D20FDAEF8}"/>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30" name="Rectangle: Rounded Corners 29">
              <a:extLst>
                <a:ext uri="{FF2B5EF4-FFF2-40B4-BE49-F238E27FC236}">
                  <a16:creationId xmlns:a16="http://schemas.microsoft.com/office/drawing/2014/main" id="{7AC2055C-206F-48EF-ABF4-7240CAF4C3A1}"/>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sp>
        <p:nvSpPr>
          <p:cNvPr id="40" name="TextBox 39">
            <a:extLst>
              <a:ext uri="{FF2B5EF4-FFF2-40B4-BE49-F238E27FC236}">
                <a16:creationId xmlns:a16="http://schemas.microsoft.com/office/drawing/2014/main" id="{354BF19C-3991-43CB-9EB7-D01BF9B16869}"/>
              </a:ext>
            </a:extLst>
          </p:cNvPr>
          <p:cNvSpPr txBox="1"/>
          <p:nvPr/>
        </p:nvSpPr>
        <p:spPr>
          <a:xfrm>
            <a:off x="335741" y="1463686"/>
            <a:ext cx="2933816" cy="646331"/>
          </a:xfrm>
          <a:prstGeom prst="rect">
            <a:avLst/>
          </a:prstGeom>
          <a:noFill/>
        </p:spPr>
        <p:txBody>
          <a:bodyPr wrap="none" rtlCol="0">
            <a:spAutoFit/>
          </a:bodyPr>
          <a:lstStyle/>
          <a:p>
            <a:r>
              <a:rPr lang="en-US" sz="3600" b="1">
                <a:solidFill>
                  <a:schemeClr val="bg1"/>
                </a:solidFill>
                <a:latin typeface="Aharoni" panose="02010803020104030203" pitchFamily="2" charset="-79"/>
                <a:cs typeface="Aharoni" panose="02010803020104030203" pitchFamily="2" charset="-79"/>
              </a:rPr>
              <a:t>About Smart</a:t>
            </a:r>
          </a:p>
        </p:txBody>
      </p:sp>
      <p:sp>
        <p:nvSpPr>
          <p:cNvPr id="41" name="TextBox 40">
            <a:extLst>
              <a:ext uri="{FF2B5EF4-FFF2-40B4-BE49-F238E27FC236}">
                <a16:creationId xmlns:a16="http://schemas.microsoft.com/office/drawing/2014/main" id="{806CB652-0CCE-486D-B9A4-81658289C847}"/>
              </a:ext>
            </a:extLst>
          </p:cNvPr>
          <p:cNvSpPr txBox="1"/>
          <p:nvPr/>
        </p:nvSpPr>
        <p:spPr>
          <a:xfrm>
            <a:off x="335741" y="1258946"/>
            <a:ext cx="1837362" cy="369332"/>
          </a:xfrm>
          <a:prstGeom prst="rect">
            <a:avLst/>
          </a:prstGeom>
          <a:noFill/>
        </p:spPr>
        <p:txBody>
          <a:bodyPr wrap="none" rtlCol="0">
            <a:spAutoFit/>
          </a:bodyPr>
          <a:lstStyle/>
          <a:p>
            <a:r>
              <a:rPr lang="en-US" b="1">
                <a:solidFill>
                  <a:schemeClr val="bg1"/>
                </a:solidFill>
                <a:latin typeface="Aharoni" panose="02010803020104030203" pitchFamily="2" charset="-79"/>
                <a:cs typeface="Aharoni" panose="02010803020104030203" pitchFamily="2" charset="-79"/>
              </a:rPr>
              <a:t>PRESENTATION</a:t>
            </a:r>
          </a:p>
        </p:txBody>
      </p:sp>
      <p:sp>
        <p:nvSpPr>
          <p:cNvPr id="42" name="TextBox 41">
            <a:extLst>
              <a:ext uri="{FF2B5EF4-FFF2-40B4-BE49-F238E27FC236}">
                <a16:creationId xmlns:a16="http://schemas.microsoft.com/office/drawing/2014/main" id="{15F536DF-0A5B-4C6D-B93C-E08268140029}"/>
              </a:ext>
            </a:extLst>
          </p:cNvPr>
          <p:cNvSpPr txBox="1"/>
          <p:nvPr/>
        </p:nvSpPr>
        <p:spPr>
          <a:xfrm>
            <a:off x="4424491" y="4951162"/>
            <a:ext cx="3105337" cy="646331"/>
          </a:xfrm>
          <a:prstGeom prst="rect">
            <a:avLst/>
          </a:prstGeom>
          <a:noFill/>
        </p:spPr>
        <p:txBody>
          <a:bodyPr wrap="none" rtlCol="0">
            <a:spAutoFit/>
          </a:bodyPr>
          <a:lstStyle/>
          <a:p>
            <a:r>
              <a:rPr lang="en-US" sz="3600" b="1">
                <a:solidFill>
                  <a:schemeClr val="bg1"/>
                </a:solidFill>
                <a:latin typeface="Aharoni" panose="02010803020104030203" pitchFamily="2" charset="-79"/>
                <a:cs typeface="Aharoni" panose="02010803020104030203" pitchFamily="2" charset="-79"/>
              </a:rPr>
              <a:t>About Global</a:t>
            </a:r>
          </a:p>
        </p:txBody>
      </p:sp>
      <p:sp>
        <p:nvSpPr>
          <p:cNvPr id="43" name="TextBox 42">
            <a:extLst>
              <a:ext uri="{FF2B5EF4-FFF2-40B4-BE49-F238E27FC236}">
                <a16:creationId xmlns:a16="http://schemas.microsoft.com/office/drawing/2014/main" id="{03C82FEC-AF99-4E7A-BB56-5965D7D997C7}"/>
              </a:ext>
            </a:extLst>
          </p:cNvPr>
          <p:cNvSpPr txBox="1"/>
          <p:nvPr/>
        </p:nvSpPr>
        <p:spPr>
          <a:xfrm>
            <a:off x="4424491" y="4746422"/>
            <a:ext cx="1837362" cy="369332"/>
          </a:xfrm>
          <a:prstGeom prst="rect">
            <a:avLst/>
          </a:prstGeom>
          <a:noFill/>
        </p:spPr>
        <p:txBody>
          <a:bodyPr wrap="none" rtlCol="0">
            <a:spAutoFit/>
          </a:bodyPr>
          <a:lstStyle/>
          <a:p>
            <a:r>
              <a:rPr lang="en-US" b="1">
                <a:solidFill>
                  <a:schemeClr val="bg1"/>
                </a:solidFill>
                <a:latin typeface="Aharoni" panose="02010803020104030203" pitchFamily="2" charset="-79"/>
                <a:cs typeface="Aharoni" panose="02010803020104030203" pitchFamily="2" charset="-79"/>
              </a:rPr>
              <a:t>PRESENTATION</a:t>
            </a:r>
          </a:p>
        </p:txBody>
      </p:sp>
      <p:sp>
        <p:nvSpPr>
          <p:cNvPr id="44" name="TextBox 43">
            <a:extLst>
              <a:ext uri="{FF2B5EF4-FFF2-40B4-BE49-F238E27FC236}">
                <a16:creationId xmlns:a16="http://schemas.microsoft.com/office/drawing/2014/main" id="{12D732EC-9EFF-4D98-8BB8-F3A8EB84FA1A}"/>
              </a:ext>
            </a:extLst>
          </p:cNvPr>
          <p:cNvSpPr txBox="1"/>
          <p:nvPr/>
        </p:nvSpPr>
        <p:spPr>
          <a:xfrm>
            <a:off x="8643711" y="1543310"/>
            <a:ext cx="3066865" cy="646331"/>
          </a:xfrm>
          <a:prstGeom prst="rect">
            <a:avLst/>
          </a:prstGeom>
          <a:noFill/>
        </p:spPr>
        <p:txBody>
          <a:bodyPr wrap="none" rtlCol="0">
            <a:spAutoFit/>
          </a:bodyPr>
          <a:lstStyle/>
          <a:p>
            <a:r>
              <a:rPr lang="en-US" sz="3600" b="1">
                <a:solidFill>
                  <a:schemeClr val="bg1"/>
                </a:solidFill>
                <a:latin typeface="Aharoni" panose="02010803020104030203" pitchFamily="2" charset="-79"/>
                <a:cs typeface="Aharoni" panose="02010803020104030203" pitchFamily="2" charset="-79"/>
              </a:rPr>
              <a:t>About Create</a:t>
            </a:r>
          </a:p>
        </p:txBody>
      </p:sp>
      <p:sp>
        <p:nvSpPr>
          <p:cNvPr id="45" name="TextBox 44">
            <a:extLst>
              <a:ext uri="{FF2B5EF4-FFF2-40B4-BE49-F238E27FC236}">
                <a16:creationId xmlns:a16="http://schemas.microsoft.com/office/drawing/2014/main" id="{168806B8-3744-4E46-B7A7-0D89EDDF08DD}"/>
              </a:ext>
            </a:extLst>
          </p:cNvPr>
          <p:cNvSpPr txBox="1"/>
          <p:nvPr/>
        </p:nvSpPr>
        <p:spPr>
          <a:xfrm>
            <a:off x="8643711" y="1338570"/>
            <a:ext cx="1837362" cy="369332"/>
          </a:xfrm>
          <a:prstGeom prst="rect">
            <a:avLst/>
          </a:prstGeom>
          <a:noFill/>
        </p:spPr>
        <p:txBody>
          <a:bodyPr wrap="none" rtlCol="0">
            <a:spAutoFit/>
          </a:bodyPr>
          <a:lstStyle/>
          <a:p>
            <a:r>
              <a:rPr lang="en-US" b="1">
                <a:solidFill>
                  <a:schemeClr val="bg1"/>
                </a:solidFill>
                <a:latin typeface="Aharoni" panose="02010803020104030203" pitchFamily="2" charset="-79"/>
                <a:cs typeface="Aharoni" panose="02010803020104030203" pitchFamily="2" charset="-79"/>
              </a:rPr>
              <a:t>PRESENTATION</a:t>
            </a:r>
          </a:p>
        </p:txBody>
      </p:sp>
      <p:sp>
        <p:nvSpPr>
          <p:cNvPr id="6" name="Right Triangle 5">
            <a:extLst>
              <a:ext uri="{FF2B5EF4-FFF2-40B4-BE49-F238E27FC236}">
                <a16:creationId xmlns:a16="http://schemas.microsoft.com/office/drawing/2014/main" id="{1E9A1423-8BE0-41AF-BAC0-E863C2C7D506}"/>
              </a:ext>
            </a:extLst>
          </p:cNvPr>
          <p:cNvSpPr/>
          <p:nvPr/>
        </p:nvSpPr>
        <p:spPr>
          <a:xfrm rot="10800000">
            <a:off x="10697331" y="322135"/>
            <a:ext cx="1140466" cy="10847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pic>
        <p:nvPicPr>
          <p:cNvPr id="2051" name="Picture 98" descr="A group of people posing for a photo&#10;&#10;Description automatically generated">
            <a:extLst>
              <a:ext uri="{FF2B5EF4-FFF2-40B4-BE49-F238E27FC236}">
                <a16:creationId xmlns:a16="http://schemas.microsoft.com/office/drawing/2014/main" id="{0A142EBB-4E2B-42E7-CBC0-F2BC6D74A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1" y="-20383"/>
            <a:ext cx="4064000" cy="346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A picture containing person, indoor, group, people&#10;&#10;Description automatically generated">
            <a:extLst>
              <a:ext uri="{FF2B5EF4-FFF2-40B4-BE49-F238E27FC236}">
                <a16:creationId xmlns:a16="http://schemas.microsoft.com/office/drawing/2014/main" id="{F1483B85-5132-AE35-7E5A-81ACA8434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4763"/>
            <a:ext cx="4063719" cy="343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A group of people posing for a photo in a stadium&#10;&#10;Description automatically generated with medium confidence">
            <a:extLst>
              <a:ext uri="{FF2B5EF4-FFF2-40B4-BE49-F238E27FC236}">
                <a16:creationId xmlns:a16="http://schemas.microsoft.com/office/drawing/2014/main" id="{0BEF0ED3-8CC4-E8F0-B59D-11509571B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663" y="3429000"/>
            <a:ext cx="405982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23928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92">
            <a:extLst>
              <a:ext uri="{FF2B5EF4-FFF2-40B4-BE49-F238E27FC236}">
                <a16:creationId xmlns:a16="http://schemas.microsoft.com/office/drawing/2014/main" id="{1B6B24D7-735B-8177-C5FA-D5C64B5DC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3270" y="2090702"/>
            <a:ext cx="4050929" cy="303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a:extLst>
              <a:ext uri="{FF2B5EF4-FFF2-40B4-BE49-F238E27FC236}">
                <a16:creationId xmlns:a16="http://schemas.microsoft.com/office/drawing/2014/main" id="{1E9A1423-8BE0-41AF-BAC0-E863C2C7D506}"/>
              </a:ext>
            </a:extLst>
          </p:cNvPr>
          <p:cNvSpPr/>
          <p:nvPr/>
        </p:nvSpPr>
        <p:spPr>
          <a:xfrm rot="10800000">
            <a:off x="485409" y="5250873"/>
            <a:ext cx="1689755" cy="160712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Box 11">
            <a:extLst>
              <a:ext uri="{FF2B5EF4-FFF2-40B4-BE49-F238E27FC236}">
                <a16:creationId xmlns:a16="http://schemas.microsoft.com/office/drawing/2014/main" id="{7A89AB11-3393-4938-91F2-CC10C4DF8C4D}"/>
              </a:ext>
            </a:extLst>
          </p:cNvPr>
          <p:cNvSpPr txBox="1"/>
          <p:nvPr/>
        </p:nvSpPr>
        <p:spPr>
          <a:xfrm>
            <a:off x="7342139" y="2607586"/>
            <a:ext cx="1744999" cy="742767"/>
          </a:xfrm>
          <a:prstGeom prst="rect">
            <a:avLst/>
          </a:prstGeom>
          <a:noFill/>
        </p:spPr>
        <p:txBody>
          <a:bodyPr wrap="square" rtlCol="0">
            <a:spAutoFit/>
          </a:bodyPr>
          <a:lstStyle/>
          <a:p>
            <a:pPr algn="ctr">
              <a:lnSpc>
                <a:spcPct val="150000"/>
              </a:lnSpc>
            </a:pPr>
            <a:r>
              <a:rPr lang="en-US" sz="3200" b="1" dirty="0">
                <a:solidFill>
                  <a:schemeClr val="accent4"/>
                </a:solidFill>
                <a:latin typeface="Montserrat Medium" panose="00000600000000000000" pitchFamily="50" charset="0"/>
              </a:rPr>
              <a:t>6.</a:t>
            </a:r>
            <a:r>
              <a:rPr lang="en-US" altLang="zh-CN" sz="3200" b="1" dirty="0">
                <a:solidFill>
                  <a:schemeClr val="accent4"/>
                </a:solidFill>
                <a:latin typeface="Montserrat Medium" panose="00000600000000000000" pitchFamily="50" charset="0"/>
              </a:rPr>
              <a:t>0</a:t>
            </a:r>
            <a:endParaRPr lang="id-ID" sz="3200" b="1" dirty="0">
              <a:solidFill>
                <a:schemeClr val="accent4"/>
              </a:solidFill>
              <a:latin typeface="Montserrat Medium" panose="00000600000000000000" pitchFamily="50" charset="0"/>
            </a:endParaRPr>
          </a:p>
        </p:txBody>
      </p:sp>
      <p:sp>
        <p:nvSpPr>
          <p:cNvPr id="14" name="TextBox 13">
            <a:extLst>
              <a:ext uri="{FF2B5EF4-FFF2-40B4-BE49-F238E27FC236}">
                <a16:creationId xmlns:a16="http://schemas.microsoft.com/office/drawing/2014/main" id="{BC702EA2-D229-4BC7-9C30-74F985CD7D6F}"/>
              </a:ext>
            </a:extLst>
          </p:cNvPr>
          <p:cNvSpPr txBox="1"/>
          <p:nvPr/>
        </p:nvSpPr>
        <p:spPr>
          <a:xfrm>
            <a:off x="7342140" y="3673382"/>
            <a:ext cx="1744999" cy="742767"/>
          </a:xfrm>
          <a:prstGeom prst="rect">
            <a:avLst/>
          </a:prstGeom>
          <a:noFill/>
        </p:spPr>
        <p:txBody>
          <a:bodyPr wrap="square" rtlCol="0">
            <a:spAutoFit/>
          </a:bodyPr>
          <a:lstStyle/>
          <a:p>
            <a:pPr algn="ctr">
              <a:lnSpc>
                <a:spcPct val="150000"/>
              </a:lnSpc>
            </a:pPr>
            <a:r>
              <a:rPr lang="en-US" sz="3200" b="1">
                <a:solidFill>
                  <a:schemeClr val="accent4"/>
                </a:solidFill>
                <a:latin typeface="Montserrat Medium" panose="00000600000000000000" pitchFamily="50" charset="0"/>
              </a:rPr>
              <a:t>10</a:t>
            </a:r>
            <a:endParaRPr lang="id-ID" sz="3200" b="1">
              <a:solidFill>
                <a:schemeClr val="accent4"/>
              </a:solidFill>
              <a:latin typeface="Montserrat Medium" panose="00000600000000000000" pitchFamily="50" charset="0"/>
            </a:endParaRPr>
          </a:p>
        </p:txBody>
      </p:sp>
      <p:sp>
        <p:nvSpPr>
          <p:cNvPr id="18" name="TextBox 17">
            <a:extLst>
              <a:ext uri="{FF2B5EF4-FFF2-40B4-BE49-F238E27FC236}">
                <a16:creationId xmlns:a16="http://schemas.microsoft.com/office/drawing/2014/main" id="{458A9D46-D376-4DEE-BE48-737CA813937E}"/>
              </a:ext>
            </a:extLst>
          </p:cNvPr>
          <p:cNvSpPr txBox="1"/>
          <p:nvPr/>
        </p:nvSpPr>
        <p:spPr>
          <a:xfrm>
            <a:off x="7342139" y="4797307"/>
            <a:ext cx="1744999" cy="742767"/>
          </a:xfrm>
          <a:prstGeom prst="rect">
            <a:avLst/>
          </a:prstGeom>
          <a:noFill/>
        </p:spPr>
        <p:txBody>
          <a:bodyPr wrap="square" rtlCol="0">
            <a:spAutoFit/>
          </a:bodyPr>
          <a:lstStyle/>
          <a:p>
            <a:pPr algn="ctr">
              <a:lnSpc>
                <a:spcPct val="150000"/>
              </a:lnSpc>
            </a:pPr>
            <a:r>
              <a:rPr lang="en-US" sz="3200" b="1">
                <a:solidFill>
                  <a:schemeClr val="accent4"/>
                </a:solidFill>
                <a:latin typeface="Montserrat Medium" panose="00000600000000000000" pitchFamily="50" charset="0"/>
              </a:rPr>
              <a:t>100%</a:t>
            </a:r>
            <a:endParaRPr lang="id-ID" sz="3200" b="1">
              <a:solidFill>
                <a:schemeClr val="accent4"/>
              </a:solidFill>
              <a:latin typeface="Montserrat Medium" panose="00000600000000000000" pitchFamily="50" charset="0"/>
            </a:endParaRPr>
          </a:p>
        </p:txBody>
      </p:sp>
      <p:sp>
        <p:nvSpPr>
          <p:cNvPr id="10" name="TextBox 9">
            <a:extLst>
              <a:ext uri="{FF2B5EF4-FFF2-40B4-BE49-F238E27FC236}">
                <a16:creationId xmlns:a16="http://schemas.microsoft.com/office/drawing/2014/main" id="{B90E52B5-F2FF-4C1A-80A9-BAE917CBAB50}"/>
              </a:ext>
            </a:extLst>
          </p:cNvPr>
          <p:cNvSpPr txBox="1"/>
          <p:nvPr/>
        </p:nvSpPr>
        <p:spPr>
          <a:xfrm>
            <a:off x="7762373" y="1373329"/>
            <a:ext cx="3012363" cy="646331"/>
          </a:xfrm>
          <a:prstGeom prst="rect">
            <a:avLst/>
          </a:prstGeom>
          <a:noFill/>
        </p:spPr>
        <p:txBody>
          <a:bodyPr wrap="none" rtlCol="0">
            <a:spAutoFit/>
          </a:bodyPr>
          <a:lstStyle/>
          <a:p>
            <a:r>
              <a:rPr lang="en-US" sz="3600" b="1">
                <a:solidFill>
                  <a:schemeClr val="bg1"/>
                </a:solidFill>
                <a:latin typeface="Montserrat" panose="00000500000000000000" pitchFamily="50" charset="0"/>
              </a:rPr>
              <a:t>精英</a:t>
            </a:r>
            <a:r>
              <a:rPr lang="en-US" sz="3600" b="1">
                <a:solidFill>
                  <a:schemeClr val="accent4"/>
                </a:solidFill>
                <a:latin typeface="Montserrat" panose="00000500000000000000" pitchFamily="50" charset="0"/>
              </a:rPr>
              <a:t>学业计划</a:t>
            </a:r>
          </a:p>
        </p:txBody>
      </p:sp>
      <p:sp>
        <p:nvSpPr>
          <p:cNvPr id="13" name="TextBox 12">
            <a:extLst>
              <a:ext uri="{FF2B5EF4-FFF2-40B4-BE49-F238E27FC236}">
                <a16:creationId xmlns:a16="http://schemas.microsoft.com/office/drawing/2014/main" id="{55AE9474-FCA4-42A6-B913-86330AF26922}"/>
              </a:ext>
            </a:extLst>
          </p:cNvPr>
          <p:cNvSpPr txBox="1"/>
          <p:nvPr/>
        </p:nvSpPr>
        <p:spPr>
          <a:xfrm>
            <a:off x="8893630" y="2865077"/>
            <a:ext cx="2577208" cy="573875"/>
          </a:xfrm>
          <a:prstGeom prst="rect">
            <a:avLst/>
          </a:prstGeom>
          <a:noFill/>
        </p:spPr>
        <p:txBody>
          <a:bodyPr wrap="square" rtlCol="0">
            <a:spAutoFit/>
          </a:bodyPr>
          <a:lstStyle/>
          <a:p>
            <a:pPr>
              <a:lnSpc>
                <a:spcPct val="150000"/>
              </a:lnSpc>
            </a:pPr>
            <a:r>
              <a:rPr lang="en-US" sz="1100">
                <a:solidFill>
                  <a:schemeClr val="bg1"/>
                </a:solidFill>
              </a:rPr>
              <a:t>我们的</a:t>
            </a:r>
            <a:r>
              <a:rPr lang="en-US" sz="1100">
                <a:solidFill>
                  <a:schemeClr val="accent4"/>
                </a:solidFill>
              </a:rPr>
              <a:t>学习快速通道</a:t>
            </a:r>
            <a:r>
              <a:rPr lang="en-US" sz="1100">
                <a:solidFill>
                  <a:schemeClr val="bg1"/>
                </a:solidFill>
              </a:rPr>
              <a:t>将被提供于雅思取得六点五分以上的同学</a:t>
            </a:r>
            <a:endParaRPr lang="id-ID" sz="1100">
              <a:solidFill>
                <a:schemeClr val="bg1"/>
              </a:solidFill>
            </a:endParaRPr>
          </a:p>
        </p:txBody>
      </p:sp>
      <p:sp>
        <p:nvSpPr>
          <p:cNvPr id="15" name="TextBox 14">
            <a:extLst>
              <a:ext uri="{FF2B5EF4-FFF2-40B4-BE49-F238E27FC236}">
                <a16:creationId xmlns:a16="http://schemas.microsoft.com/office/drawing/2014/main" id="{0E091982-5F37-46FC-89F7-37242A99DB0A}"/>
              </a:ext>
            </a:extLst>
          </p:cNvPr>
          <p:cNvSpPr txBox="1"/>
          <p:nvPr/>
        </p:nvSpPr>
        <p:spPr>
          <a:xfrm>
            <a:off x="8893630" y="3936278"/>
            <a:ext cx="2454584" cy="573875"/>
          </a:xfrm>
          <a:prstGeom prst="rect">
            <a:avLst/>
          </a:prstGeom>
          <a:noFill/>
        </p:spPr>
        <p:txBody>
          <a:bodyPr wrap="square" rtlCol="0">
            <a:spAutoFit/>
          </a:bodyPr>
          <a:lstStyle/>
          <a:p>
            <a:pPr>
              <a:lnSpc>
                <a:spcPct val="150000"/>
              </a:lnSpc>
            </a:pPr>
            <a:r>
              <a:rPr lang="en-US" sz="1100">
                <a:solidFill>
                  <a:schemeClr val="bg1"/>
                </a:solidFill>
                <a:latin typeface="Montserrat" panose="00000500000000000000" pitchFamily="50" charset="0"/>
              </a:rPr>
              <a:t>用保证升学的肯定来</a:t>
            </a:r>
            <a:r>
              <a:rPr lang="en-US" sz="1100">
                <a:solidFill>
                  <a:schemeClr val="accent4"/>
                </a:solidFill>
                <a:latin typeface="Montserrat" panose="00000500000000000000" pitchFamily="50" charset="0"/>
              </a:rPr>
              <a:t>激励</a:t>
            </a:r>
            <a:r>
              <a:rPr lang="en-US" sz="1100">
                <a:solidFill>
                  <a:schemeClr val="bg1"/>
                </a:solidFill>
              </a:rPr>
              <a:t> 更好的学业发挥</a:t>
            </a:r>
            <a:endParaRPr lang="id-ID" sz="1100">
              <a:solidFill>
                <a:schemeClr val="bg1"/>
              </a:solidFill>
            </a:endParaRPr>
          </a:p>
        </p:txBody>
      </p:sp>
      <p:sp>
        <p:nvSpPr>
          <p:cNvPr id="16" name="Rectangle: Rounded Corners 15">
            <a:extLst>
              <a:ext uri="{FF2B5EF4-FFF2-40B4-BE49-F238E27FC236}">
                <a16:creationId xmlns:a16="http://schemas.microsoft.com/office/drawing/2014/main" id="{D7CF780E-8167-4BF2-998E-650A9BF7705C}"/>
              </a:ext>
            </a:extLst>
          </p:cNvPr>
          <p:cNvSpPr/>
          <p:nvPr/>
        </p:nvSpPr>
        <p:spPr>
          <a:xfrm>
            <a:off x="7794831" y="3255162"/>
            <a:ext cx="839613" cy="19038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雅思 </a:t>
            </a:r>
          </a:p>
        </p:txBody>
      </p:sp>
      <p:sp>
        <p:nvSpPr>
          <p:cNvPr id="17" name="Rectangle: Rounded Corners 16">
            <a:extLst>
              <a:ext uri="{FF2B5EF4-FFF2-40B4-BE49-F238E27FC236}">
                <a16:creationId xmlns:a16="http://schemas.microsoft.com/office/drawing/2014/main" id="{9EE952E4-4679-4BB2-8504-7C072E63E9E8}"/>
              </a:ext>
            </a:extLst>
          </p:cNvPr>
          <p:cNvSpPr/>
          <p:nvPr/>
        </p:nvSpPr>
        <p:spPr>
          <a:xfrm>
            <a:off x="7794831" y="4319836"/>
            <a:ext cx="839613" cy="19038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学分</a:t>
            </a:r>
            <a:r>
              <a:rPr lang="en-US" altLang="zh-CN" sz="900">
                <a:solidFill>
                  <a:schemeClr val="bg1"/>
                </a:solidFill>
              </a:rPr>
              <a:t>/</a:t>
            </a:r>
            <a:r>
              <a:rPr lang="zh-CN" altLang="en-US" sz="900">
                <a:solidFill>
                  <a:schemeClr val="bg1"/>
                </a:solidFill>
              </a:rPr>
              <a:t>年</a:t>
            </a:r>
            <a:endParaRPr lang="en-US" sz="900">
              <a:solidFill>
                <a:schemeClr val="bg1"/>
              </a:solidFill>
            </a:endParaRPr>
          </a:p>
        </p:txBody>
      </p:sp>
      <p:sp>
        <p:nvSpPr>
          <p:cNvPr id="19" name="TextBox 18">
            <a:extLst>
              <a:ext uri="{FF2B5EF4-FFF2-40B4-BE49-F238E27FC236}">
                <a16:creationId xmlns:a16="http://schemas.microsoft.com/office/drawing/2014/main" id="{9115C97E-AD07-4ED5-A8E8-24E61A78E363}"/>
              </a:ext>
            </a:extLst>
          </p:cNvPr>
          <p:cNvSpPr txBox="1"/>
          <p:nvPr/>
        </p:nvSpPr>
        <p:spPr>
          <a:xfrm>
            <a:off x="8893630" y="5165481"/>
            <a:ext cx="1893788" cy="319190"/>
          </a:xfrm>
          <a:prstGeom prst="rect">
            <a:avLst/>
          </a:prstGeom>
          <a:noFill/>
        </p:spPr>
        <p:txBody>
          <a:bodyPr wrap="square" rtlCol="0">
            <a:spAutoFit/>
          </a:bodyPr>
          <a:lstStyle/>
          <a:p>
            <a:pPr>
              <a:lnSpc>
                <a:spcPct val="150000"/>
              </a:lnSpc>
            </a:pPr>
            <a:r>
              <a:rPr lang="en-US" sz="1100" dirty="0" err="1">
                <a:solidFill>
                  <a:schemeClr val="bg1"/>
                </a:solidFill>
              </a:rPr>
              <a:t>至少三所</a:t>
            </a:r>
            <a:r>
              <a:rPr lang="en-US" sz="1100" dirty="0" err="1">
                <a:solidFill>
                  <a:schemeClr val="accent4"/>
                </a:solidFill>
              </a:rPr>
              <a:t>顶尖</a:t>
            </a:r>
            <a:r>
              <a:rPr lang="en-US" sz="1100" dirty="0" err="1">
                <a:solidFill>
                  <a:schemeClr val="bg1"/>
                </a:solidFill>
              </a:rPr>
              <a:t>加拿大大学</a:t>
            </a:r>
            <a:endParaRPr lang="id-ID" sz="1100" dirty="0">
              <a:solidFill>
                <a:schemeClr val="accent4"/>
              </a:solidFill>
            </a:endParaRPr>
          </a:p>
        </p:txBody>
      </p:sp>
      <p:sp>
        <p:nvSpPr>
          <p:cNvPr id="20" name="Rectangle: Rounded Corners 19">
            <a:extLst>
              <a:ext uri="{FF2B5EF4-FFF2-40B4-BE49-F238E27FC236}">
                <a16:creationId xmlns:a16="http://schemas.microsoft.com/office/drawing/2014/main" id="{418F0ED1-C976-4464-B084-8BF843E13056}"/>
              </a:ext>
            </a:extLst>
          </p:cNvPr>
          <p:cNvSpPr/>
          <p:nvPr/>
        </p:nvSpPr>
        <p:spPr>
          <a:xfrm>
            <a:off x="7794831" y="5444883"/>
            <a:ext cx="839613" cy="19038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录取率</a:t>
            </a:r>
          </a:p>
        </p:txBody>
      </p:sp>
      <p:grpSp>
        <p:nvGrpSpPr>
          <p:cNvPr id="21" name="Group 20">
            <a:extLst>
              <a:ext uri="{FF2B5EF4-FFF2-40B4-BE49-F238E27FC236}">
                <a16:creationId xmlns:a16="http://schemas.microsoft.com/office/drawing/2014/main" id="{EDF004F4-953E-4DCD-927B-C385B36E1C43}"/>
              </a:ext>
            </a:extLst>
          </p:cNvPr>
          <p:cNvGrpSpPr/>
          <p:nvPr/>
        </p:nvGrpSpPr>
        <p:grpSpPr>
          <a:xfrm rot="2700000">
            <a:off x="11532149" y="258030"/>
            <a:ext cx="546639" cy="546639"/>
            <a:chOff x="2158159" y="1600200"/>
            <a:chExt cx="2286000" cy="2286000"/>
          </a:xfrm>
          <a:solidFill>
            <a:schemeClr val="tx2">
              <a:lumMod val="75000"/>
            </a:schemeClr>
          </a:solidFill>
        </p:grpSpPr>
        <p:sp>
          <p:nvSpPr>
            <p:cNvPr id="22" name="Rectangle: Rounded Corners 21">
              <a:extLst>
                <a:ext uri="{FF2B5EF4-FFF2-40B4-BE49-F238E27FC236}">
                  <a16:creationId xmlns:a16="http://schemas.microsoft.com/office/drawing/2014/main" id="{E9BA46AB-8380-48B2-8785-A5931C5A3780}"/>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23" name="Rectangle: Rounded Corners 22">
              <a:extLst>
                <a:ext uri="{FF2B5EF4-FFF2-40B4-BE49-F238E27FC236}">
                  <a16:creationId xmlns:a16="http://schemas.microsoft.com/office/drawing/2014/main" id="{041F6E05-35B7-42C5-A6DA-D8CCD2A40C20}"/>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pic>
        <p:nvPicPr>
          <p:cNvPr id="12291" name="Picture 54" descr="A person giving a presentation&#10;&#10;Description automatically generated with medium confidence">
            <a:extLst>
              <a:ext uri="{FF2B5EF4-FFF2-40B4-BE49-F238E27FC236}">
                <a16:creationId xmlns:a16="http://schemas.microsoft.com/office/drawing/2014/main" id="{1C5E0E44-DC38-F9F5-5358-D22001FA6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527" y="3851045"/>
            <a:ext cx="28098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A group of people around a table&#10;&#10;Description automatically generated">
            <a:extLst>
              <a:ext uri="{FF2B5EF4-FFF2-40B4-BE49-F238E27FC236}">
                <a16:creationId xmlns:a16="http://schemas.microsoft.com/office/drawing/2014/main" id="{86170EF8-AEAC-5755-E62D-DE92EBD42D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6391" y="1565175"/>
            <a:ext cx="2858146" cy="228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19254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5663281-6275-4C87-9A61-E1272489CDE2}"/>
              </a:ext>
            </a:extLst>
          </p:cNvPr>
          <p:cNvSpPr txBox="1"/>
          <p:nvPr/>
        </p:nvSpPr>
        <p:spPr>
          <a:xfrm>
            <a:off x="4354194" y="908369"/>
            <a:ext cx="3483646" cy="646331"/>
          </a:xfrm>
          <a:prstGeom prst="rect">
            <a:avLst/>
          </a:prstGeom>
          <a:noFill/>
        </p:spPr>
        <p:txBody>
          <a:bodyPr wrap="none" lIns="91440" tIns="45720" rIns="91440" bIns="45720" rtlCol="0" anchor="t">
            <a:spAutoFit/>
          </a:bodyPr>
          <a:lstStyle/>
          <a:p>
            <a:pPr algn="ctr"/>
            <a:r>
              <a:rPr lang="en-US" sz="3600" b="1" dirty="0">
                <a:latin typeface="Montserrat"/>
              </a:rPr>
              <a:t>我们的</a:t>
            </a:r>
            <a:r>
              <a:rPr lang="en-US" sz="3600" b="1" dirty="0">
                <a:solidFill>
                  <a:schemeClr val="accent4"/>
                </a:solidFill>
                <a:latin typeface="Montserrat"/>
              </a:rPr>
              <a:t>教师团队</a:t>
            </a:r>
          </a:p>
        </p:txBody>
      </p:sp>
      <p:grpSp>
        <p:nvGrpSpPr>
          <p:cNvPr id="26" name="Group 25">
            <a:extLst>
              <a:ext uri="{FF2B5EF4-FFF2-40B4-BE49-F238E27FC236}">
                <a16:creationId xmlns:a16="http://schemas.microsoft.com/office/drawing/2014/main" id="{7A3F1B63-3F38-4A65-B124-8A7AC2BA04AC}"/>
              </a:ext>
            </a:extLst>
          </p:cNvPr>
          <p:cNvGrpSpPr/>
          <p:nvPr/>
        </p:nvGrpSpPr>
        <p:grpSpPr>
          <a:xfrm rot="2700000">
            <a:off x="11532149" y="258030"/>
            <a:ext cx="546639" cy="546639"/>
            <a:chOff x="2158159" y="1600200"/>
            <a:chExt cx="2286000" cy="2286000"/>
          </a:xfrm>
          <a:solidFill>
            <a:schemeClr val="accent1"/>
          </a:solidFill>
        </p:grpSpPr>
        <p:sp>
          <p:nvSpPr>
            <p:cNvPr id="27" name="Rectangle: Rounded Corners 26">
              <a:extLst>
                <a:ext uri="{FF2B5EF4-FFF2-40B4-BE49-F238E27FC236}">
                  <a16:creationId xmlns:a16="http://schemas.microsoft.com/office/drawing/2014/main" id="{503A138E-92AA-4C94-BA69-D445F41D8375}"/>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28" name="Rectangle: Rounded Corners 27">
              <a:extLst>
                <a:ext uri="{FF2B5EF4-FFF2-40B4-BE49-F238E27FC236}">
                  <a16:creationId xmlns:a16="http://schemas.microsoft.com/office/drawing/2014/main" id="{AF451A16-3792-431F-B488-9F1F0D6063BD}"/>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pic>
        <p:nvPicPr>
          <p:cNvPr id="2" name="Online Media 1" title="ApplyBoard Teachers">
            <a:hlinkClick r:id="" action="ppaction://media"/>
            <a:extLst>
              <a:ext uri="{FF2B5EF4-FFF2-40B4-BE49-F238E27FC236}">
                <a16:creationId xmlns:a16="http://schemas.microsoft.com/office/drawing/2014/main" id="{D28A4393-BA1F-5FC6-5CED-6632D380D05C}"/>
              </a:ext>
            </a:extLst>
          </p:cNvPr>
          <p:cNvPicPr>
            <a:picLocks noRot="1" noChangeAspect="1"/>
          </p:cNvPicPr>
          <p:nvPr>
            <a:videoFile r:link="rId1"/>
          </p:nvPr>
        </p:nvPicPr>
        <p:blipFill>
          <a:blip r:embed="rId3"/>
          <a:stretch>
            <a:fillRect/>
          </a:stretch>
        </p:blipFill>
        <p:spPr>
          <a:xfrm>
            <a:off x="3273778" y="1968265"/>
            <a:ext cx="5729110" cy="3137840"/>
          </a:xfrm>
          <a:prstGeom prst="rect">
            <a:avLst/>
          </a:prstGeom>
        </p:spPr>
      </p:pic>
    </p:spTree>
    <p:extLst>
      <p:ext uri="{BB962C8B-B14F-4D97-AF65-F5344CB8AC3E}">
        <p14:creationId xmlns:p14="http://schemas.microsoft.com/office/powerpoint/2010/main" val="18164258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7" name="Right Triangle 26">
            <a:extLst>
              <a:ext uri="{FF2B5EF4-FFF2-40B4-BE49-F238E27FC236}">
                <a16:creationId xmlns:a16="http://schemas.microsoft.com/office/drawing/2014/main" id="{FEA55F58-6133-4F97-9D04-0D15157E36A7}"/>
              </a:ext>
            </a:extLst>
          </p:cNvPr>
          <p:cNvSpPr/>
          <p:nvPr/>
        </p:nvSpPr>
        <p:spPr>
          <a:xfrm rot="10800000">
            <a:off x="10006594" y="1732365"/>
            <a:ext cx="1689755" cy="160712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4028F7B4-70DA-4A4F-B13B-7ED4495079D7}"/>
              </a:ext>
            </a:extLst>
          </p:cNvPr>
          <p:cNvSpPr txBox="1"/>
          <p:nvPr/>
        </p:nvSpPr>
        <p:spPr>
          <a:xfrm>
            <a:off x="5061116" y="576324"/>
            <a:ext cx="2069797" cy="646331"/>
          </a:xfrm>
          <a:prstGeom prst="rect">
            <a:avLst/>
          </a:prstGeom>
          <a:noFill/>
        </p:spPr>
        <p:txBody>
          <a:bodyPr wrap="none" rtlCol="0">
            <a:spAutoFit/>
          </a:bodyPr>
          <a:lstStyle/>
          <a:p>
            <a:pPr algn="ctr"/>
            <a:r>
              <a:rPr lang="en-US" sz="3600" b="1">
                <a:solidFill>
                  <a:schemeClr val="bg1"/>
                </a:solidFill>
                <a:latin typeface="Aharoni" panose="02010803020104030203" pitchFamily="2" charset="-79"/>
                <a:cs typeface="Aharoni" panose="02010803020104030203" pitchFamily="2" charset="-79"/>
              </a:rPr>
              <a:t>精英</a:t>
            </a:r>
            <a:r>
              <a:rPr lang="en-US" sz="3600" b="1">
                <a:solidFill>
                  <a:schemeClr val="accent4"/>
                </a:solidFill>
                <a:latin typeface="Aharoni" panose="02010803020104030203" pitchFamily="2" charset="-79"/>
                <a:cs typeface="Aharoni" panose="02010803020104030203" pitchFamily="2" charset="-79"/>
              </a:rPr>
              <a:t>领袖</a:t>
            </a:r>
          </a:p>
        </p:txBody>
      </p:sp>
      <p:sp>
        <p:nvSpPr>
          <p:cNvPr id="32" name="TextBox 31">
            <a:extLst>
              <a:ext uri="{FF2B5EF4-FFF2-40B4-BE49-F238E27FC236}">
                <a16:creationId xmlns:a16="http://schemas.microsoft.com/office/drawing/2014/main" id="{AB5491FE-4C40-496C-AFFE-F36B0EF076EA}"/>
              </a:ext>
            </a:extLst>
          </p:cNvPr>
          <p:cNvSpPr txBox="1"/>
          <p:nvPr/>
        </p:nvSpPr>
        <p:spPr>
          <a:xfrm>
            <a:off x="966666" y="4680025"/>
            <a:ext cx="1826351" cy="769441"/>
          </a:xfrm>
          <a:prstGeom prst="rect">
            <a:avLst/>
          </a:prstGeom>
          <a:noFill/>
        </p:spPr>
        <p:txBody>
          <a:bodyPr wrap="square" rtlCol="0">
            <a:spAutoFit/>
          </a:bodyPr>
          <a:lstStyle/>
          <a:p>
            <a:pPr algn="ctr">
              <a:lnSpc>
                <a:spcPct val="150000"/>
              </a:lnSpc>
            </a:pPr>
            <a:r>
              <a:rPr lang="en-US" sz="3200" b="1">
                <a:solidFill>
                  <a:schemeClr val="accent4"/>
                </a:solidFill>
                <a:latin typeface="Aharoni" panose="02010803020104030203" pitchFamily="2" charset="-79"/>
                <a:cs typeface="Aharoni" panose="02010803020104030203" pitchFamily="2" charset="-79"/>
              </a:rPr>
              <a:t>#1</a:t>
            </a:r>
            <a:endParaRPr lang="id-ID" sz="3200" b="1">
              <a:solidFill>
                <a:schemeClr val="accent4"/>
              </a:solidFill>
              <a:latin typeface="Aharoni" panose="02010803020104030203" pitchFamily="2" charset="-79"/>
              <a:cs typeface="Aharoni" panose="02010803020104030203" pitchFamily="2" charset="-79"/>
            </a:endParaRPr>
          </a:p>
        </p:txBody>
      </p:sp>
      <p:sp>
        <p:nvSpPr>
          <p:cNvPr id="33" name="TextBox 32">
            <a:extLst>
              <a:ext uri="{FF2B5EF4-FFF2-40B4-BE49-F238E27FC236}">
                <a16:creationId xmlns:a16="http://schemas.microsoft.com/office/drawing/2014/main" id="{D2CD95FE-081A-4360-834F-3A46549E212F}"/>
              </a:ext>
            </a:extLst>
          </p:cNvPr>
          <p:cNvSpPr txBox="1"/>
          <p:nvPr/>
        </p:nvSpPr>
        <p:spPr>
          <a:xfrm>
            <a:off x="875466" y="5667956"/>
            <a:ext cx="1997659" cy="832920"/>
          </a:xfrm>
          <a:prstGeom prst="rect">
            <a:avLst/>
          </a:prstGeom>
          <a:noFill/>
        </p:spPr>
        <p:txBody>
          <a:bodyPr wrap="square" rtlCol="0">
            <a:spAutoFit/>
          </a:bodyPr>
          <a:lstStyle/>
          <a:p>
            <a:pPr algn="ctr">
              <a:lnSpc>
                <a:spcPct val="150000"/>
              </a:lnSpc>
            </a:pPr>
            <a:r>
              <a:rPr lang="en-US" sz="1100">
                <a:solidFill>
                  <a:schemeClr val="bg1"/>
                </a:solidFill>
                <a:latin typeface="Aharoni" panose="02010803020104030203" pitchFamily="2" charset="-79"/>
                <a:cs typeface="Aharoni" panose="02010803020104030203" pitchFamily="2" charset="-79"/>
              </a:rPr>
              <a:t>Ontario Scholastic Basketball Association (OSBA)</a:t>
            </a:r>
            <a:endParaRPr lang="id-ID" sz="1100">
              <a:solidFill>
                <a:schemeClr val="bg1"/>
              </a:solidFill>
              <a:latin typeface="Aharoni" panose="02010803020104030203" pitchFamily="2" charset="-79"/>
              <a:cs typeface="Aharoni" panose="02010803020104030203" pitchFamily="2" charset="-79"/>
            </a:endParaRPr>
          </a:p>
        </p:txBody>
      </p:sp>
      <p:sp>
        <p:nvSpPr>
          <p:cNvPr id="34" name="TextBox 33">
            <a:extLst>
              <a:ext uri="{FF2B5EF4-FFF2-40B4-BE49-F238E27FC236}">
                <a16:creationId xmlns:a16="http://schemas.microsoft.com/office/drawing/2014/main" id="{801D4A08-E78E-4F73-8C2E-14268FBCDAD4}"/>
              </a:ext>
            </a:extLst>
          </p:cNvPr>
          <p:cNvSpPr txBox="1"/>
          <p:nvPr/>
        </p:nvSpPr>
        <p:spPr>
          <a:xfrm>
            <a:off x="3739129" y="4695093"/>
            <a:ext cx="1826351" cy="769441"/>
          </a:xfrm>
          <a:prstGeom prst="rect">
            <a:avLst/>
          </a:prstGeom>
          <a:noFill/>
        </p:spPr>
        <p:txBody>
          <a:bodyPr wrap="square" rtlCol="0">
            <a:spAutoFit/>
          </a:bodyPr>
          <a:lstStyle/>
          <a:p>
            <a:pPr algn="ctr">
              <a:lnSpc>
                <a:spcPct val="150000"/>
              </a:lnSpc>
            </a:pPr>
            <a:r>
              <a:rPr lang="en-US" sz="3200" b="1">
                <a:solidFill>
                  <a:schemeClr val="accent4"/>
                </a:solidFill>
                <a:latin typeface="Aharoni" panose="02010803020104030203" pitchFamily="2" charset="-79"/>
                <a:cs typeface="Aharoni" panose="02010803020104030203" pitchFamily="2" charset="-79"/>
              </a:rPr>
              <a:t>NBA</a:t>
            </a:r>
            <a:endParaRPr lang="id-ID" sz="3200" b="1">
              <a:solidFill>
                <a:schemeClr val="accent4"/>
              </a:solidFill>
              <a:latin typeface="Aharoni" panose="02010803020104030203" pitchFamily="2" charset="-79"/>
              <a:cs typeface="Aharoni" panose="02010803020104030203" pitchFamily="2" charset="-79"/>
            </a:endParaRPr>
          </a:p>
        </p:txBody>
      </p:sp>
      <p:sp>
        <p:nvSpPr>
          <p:cNvPr id="35" name="TextBox 34">
            <a:extLst>
              <a:ext uri="{FF2B5EF4-FFF2-40B4-BE49-F238E27FC236}">
                <a16:creationId xmlns:a16="http://schemas.microsoft.com/office/drawing/2014/main" id="{CA4B5A79-21F7-40D8-9FF3-489A862AFBBB}"/>
              </a:ext>
            </a:extLst>
          </p:cNvPr>
          <p:cNvSpPr txBox="1"/>
          <p:nvPr/>
        </p:nvSpPr>
        <p:spPr>
          <a:xfrm>
            <a:off x="3673256" y="5693785"/>
            <a:ext cx="1997659" cy="578492"/>
          </a:xfrm>
          <a:prstGeom prst="rect">
            <a:avLst/>
          </a:prstGeom>
          <a:noFill/>
        </p:spPr>
        <p:txBody>
          <a:bodyPr wrap="square" rtlCol="0">
            <a:spAutoFit/>
          </a:bodyPr>
          <a:lstStyle/>
          <a:p>
            <a:pPr algn="ctr">
              <a:lnSpc>
                <a:spcPct val="150000"/>
              </a:lnSpc>
            </a:pPr>
            <a:r>
              <a:rPr lang="en-US" sz="1100" dirty="0" err="1">
                <a:solidFill>
                  <a:schemeClr val="bg1"/>
                </a:solidFill>
                <a:latin typeface="Aharoni" panose="02010803020104030203" pitchFamily="2" charset="-79"/>
                <a:cs typeface="Aharoni" panose="02010803020104030203" pitchFamily="2" charset="-79"/>
              </a:rPr>
              <a:t>频繁的来我们的学校视察球员</a:t>
            </a:r>
            <a:endParaRPr lang="id-ID" sz="1100" dirty="0">
              <a:solidFill>
                <a:schemeClr val="bg1"/>
              </a:solidFill>
              <a:latin typeface="Aharoni" panose="02010803020104030203" pitchFamily="2" charset="-79"/>
              <a:cs typeface="Aharoni" panose="02010803020104030203" pitchFamily="2" charset="-79"/>
            </a:endParaRPr>
          </a:p>
        </p:txBody>
      </p:sp>
      <p:sp>
        <p:nvSpPr>
          <p:cNvPr id="36" name="TextBox 35">
            <a:extLst>
              <a:ext uri="{FF2B5EF4-FFF2-40B4-BE49-F238E27FC236}">
                <a16:creationId xmlns:a16="http://schemas.microsoft.com/office/drawing/2014/main" id="{6C8660D7-4EC7-4DBC-A339-D7D05B23AD96}"/>
              </a:ext>
            </a:extLst>
          </p:cNvPr>
          <p:cNvSpPr txBox="1"/>
          <p:nvPr/>
        </p:nvSpPr>
        <p:spPr>
          <a:xfrm>
            <a:off x="6423978" y="4700898"/>
            <a:ext cx="1826351" cy="769441"/>
          </a:xfrm>
          <a:prstGeom prst="rect">
            <a:avLst/>
          </a:prstGeom>
          <a:noFill/>
        </p:spPr>
        <p:txBody>
          <a:bodyPr wrap="square" rtlCol="0">
            <a:spAutoFit/>
          </a:bodyPr>
          <a:lstStyle/>
          <a:p>
            <a:pPr algn="ctr">
              <a:lnSpc>
                <a:spcPct val="150000"/>
              </a:lnSpc>
            </a:pPr>
            <a:r>
              <a:rPr lang="en-US" sz="3200" b="1" dirty="0" err="1">
                <a:solidFill>
                  <a:schemeClr val="accent4"/>
                </a:solidFill>
                <a:latin typeface="Aharoni" panose="02010803020104030203" pitchFamily="2" charset="-79"/>
                <a:cs typeface="Aharoni" panose="02010803020104030203" pitchFamily="2" charset="-79"/>
              </a:rPr>
              <a:t>旅行</a:t>
            </a:r>
            <a:endParaRPr lang="id-ID" sz="3200" b="1" dirty="0">
              <a:solidFill>
                <a:schemeClr val="accent4"/>
              </a:solidFill>
              <a:latin typeface="Aharoni" panose="02010803020104030203" pitchFamily="2" charset="-79"/>
              <a:cs typeface="Aharoni" panose="02010803020104030203" pitchFamily="2" charset="-79"/>
            </a:endParaRPr>
          </a:p>
        </p:txBody>
      </p:sp>
      <p:sp>
        <p:nvSpPr>
          <p:cNvPr id="37" name="TextBox 36">
            <a:extLst>
              <a:ext uri="{FF2B5EF4-FFF2-40B4-BE49-F238E27FC236}">
                <a16:creationId xmlns:a16="http://schemas.microsoft.com/office/drawing/2014/main" id="{63C30BA0-3080-4D53-98A7-78638527C171}"/>
              </a:ext>
            </a:extLst>
          </p:cNvPr>
          <p:cNvSpPr txBox="1"/>
          <p:nvPr/>
        </p:nvSpPr>
        <p:spPr>
          <a:xfrm>
            <a:off x="6471046" y="5676753"/>
            <a:ext cx="1997659" cy="578492"/>
          </a:xfrm>
          <a:prstGeom prst="rect">
            <a:avLst/>
          </a:prstGeom>
          <a:noFill/>
        </p:spPr>
        <p:txBody>
          <a:bodyPr wrap="square" rtlCol="0">
            <a:spAutoFit/>
          </a:bodyPr>
          <a:lstStyle/>
          <a:p>
            <a:pPr algn="ctr">
              <a:lnSpc>
                <a:spcPct val="150000"/>
              </a:lnSpc>
            </a:pPr>
            <a:r>
              <a:rPr lang="en-US" sz="1100" dirty="0" err="1">
                <a:solidFill>
                  <a:schemeClr val="bg1"/>
                </a:solidFill>
                <a:latin typeface="Aharoni" panose="02010803020104030203" pitchFamily="2" charset="-79"/>
                <a:cs typeface="Aharoni" panose="02010803020104030203" pitchFamily="2" charset="-79"/>
              </a:rPr>
              <a:t>参加众多加拿大与美国举办的比赛</a:t>
            </a:r>
            <a:endParaRPr lang="id-ID" sz="1100" dirty="0">
              <a:solidFill>
                <a:schemeClr val="bg1"/>
              </a:solidFill>
              <a:latin typeface="Aharoni" panose="02010803020104030203" pitchFamily="2" charset="-79"/>
              <a:cs typeface="Aharoni" panose="02010803020104030203" pitchFamily="2" charset="-79"/>
            </a:endParaRPr>
          </a:p>
        </p:txBody>
      </p:sp>
      <p:sp>
        <p:nvSpPr>
          <p:cNvPr id="38" name="TextBox 37">
            <a:extLst>
              <a:ext uri="{FF2B5EF4-FFF2-40B4-BE49-F238E27FC236}">
                <a16:creationId xmlns:a16="http://schemas.microsoft.com/office/drawing/2014/main" id="{2626A334-AAD5-475A-AFD6-C2C31F1ACF6A}"/>
              </a:ext>
            </a:extLst>
          </p:cNvPr>
          <p:cNvSpPr txBox="1"/>
          <p:nvPr/>
        </p:nvSpPr>
        <p:spPr>
          <a:xfrm>
            <a:off x="8957055" y="4740095"/>
            <a:ext cx="2099077" cy="769441"/>
          </a:xfrm>
          <a:prstGeom prst="rect">
            <a:avLst/>
          </a:prstGeom>
          <a:noFill/>
        </p:spPr>
        <p:txBody>
          <a:bodyPr wrap="square" rtlCol="0">
            <a:spAutoFit/>
          </a:bodyPr>
          <a:lstStyle/>
          <a:p>
            <a:pPr algn="ctr">
              <a:lnSpc>
                <a:spcPct val="150000"/>
              </a:lnSpc>
            </a:pPr>
            <a:r>
              <a:rPr lang="en-US" sz="3200" b="1" dirty="0" err="1">
                <a:solidFill>
                  <a:schemeClr val="accent4"/>
                </a:solidFill>
                <a:latin typeface="Aharoni" panose="02010803020104030203" pitchFamily="2" charset="-79"/>
                <a:cs typeface="Aharoni" panose="02010803020104030203" pitchFamily="2" charset="-79"/>
              </a:rPr>
              <a:t>媒体</a:t>
            </a:r>
            <a:endParaRPr lang="id-ID" sz="3200" b="1" dirty="0">
              <a:solidFill>
                <a:schemeClr val="accent4"/>
              </a:solidFill>
              <a:latin typeface="Aharoni" panose="02010803020104030203" pitchFamily="2" charset="-79"/>
              <a:cs typeface="Aharoni" panose="02010803020104030203" pitchFamily="2" charset="-79"/>
            </a:endParaRPr>
          </a:p>
        </p:txBody>
      </p:sp>
      <p:sp>
        <p:nvSpPr>
          <p:cNvPr id="39" name="TextBox 38">
            <a:extLst>
              <a:ext uri="{FF2B5EF4-FFF2-40B4-BE49-F238E27FC236}">
                <a16:creationId xmlns:a16="http://schemas.microsoft.com/office/drawing/2014/main" id="{2491E04C-60DF-4D67-8CE3-2C5D0F125AA6}"/>
              </a:ext>
            </a:extLst>
          </p:cNvPr>
          <p:cNvSpPr txBox="1"/>
          <p:nvPr/>
        </p:nvSpPr>
        <p:spPr>
          <a:xfrm>
            <a:off x="9101069" y="5759327"/>
            <a:ext cx="1997659" cy="325089"/>
          </a:xfrm>
          <a:prstGeom prst="rect">
            <a:avLst/>
          </a:prstGeom>
          <a:noFill/>
        </p:spPr>
        <p:txBody>
          <a:bodyPr wrap="square" rtlCol="0">
            <a:spAutoFit/>
          </a:bodyPr>
          <a:lstStyle/>
          <a:p>
            <a:pPr algn="ctr">
              <a:lnSpc>
                <a:spcPct val="150000"/>
              </a:lnSpc>
            </a:pPr>
            <a:r>
              <a:rPr lang="en-US" sz="1100">
                <a:solidFill>
                  <a:schemeClr val="bg1"/>
                </a:solidFill>
                <a:latin typeface="Aharoni" panose="02010803020104030203" pitchFamily="2" charset="-79"/>
                <a:cs typeface="Aharoni" panose="02010803020104030203" pitchFamily="2" charset="-79"/>
              </a:rPr>
              <a:t>ESPN</a:t>
            </a:r>
            <a:r>
              <a:rPr lang="zh-CN" altLang="en-US" sz="1100">
                <a:solidFill>
                  <a:schemeClr val="bg1"/>
                </a:solidFill>
                <a:latin typeface="Aharoni" panose="02010803020104030203" pitchFamily="2" charset="-79"/>
                <a:cs typeface="Aharoni" panose="02010803020104030203" pitchFamily="2" charset="-79"/>
              </a:rPr>
              <a:t>，</a:t>
            </a:r>
            <a:r>
              <a:rPr lang="en-US" altLang="zh-CN" sz="1100">
                <a:solidFill>
                  <a:schemeClr val="bg1"/>
                </a:solidFill>
                <a:latin typeface="Aharoni" panose="02010803020104030203" pitchFamily="2" charset="-79"/>
                <a:cs typeface="Aharoni" panose="02010803020104030203" pitchFamily="2" charset="-79"/>
              </a:rPr>
              <a:t>T</a:t>
            </a:r>
            <a:r>
              <a:rPr lang="en-US" sz="1100">
                <a:solidFill>
                  <a:schemeClr val="bg1"/>
                </a:solidFill>
                <a:latin typeface="Aharoni" panose="02010803020104030203" pitchFamily="2" charset="-79"/>
                <a:cs typeface="Aharoni" panose="02010803020104030203" pitchFamily="2" charset="-79"/>
              </a:rPr>
              <a:t>SN,和</a:t>
            </a:r>
            <a:r>
              <a:rPr lang="zh-CN" altLang="en-US" sz="1100">
                <a:solidFill>
                  <a:schemeClr val="bg1"/>
                </a:solidFill>
                <a:latin typeface="Aharoni" panose="02010803020104030203" pitchFamily="2" charset="-79"/>
                <a:cs typeface="Aharoni" panose="02010803020104030203" pitchFamily="2" charset="-79"/>
              </a:rPr>
              <a:t> </a:t>
            </a:r>
            <a:r>
              <a:rPr lang="en-US" altLang="zh-CN" sz="1100" err="1">
                <a:solidFill>
                  <a:schemeClr val="bg1"/>
                </a:solidFill>
                <a:latin typeface="Aharoni" panose="02010803020104030203" pitchFamily="2" charset="-79"/>
                <a:cs typeface="Aharoni" panose="02010803020104030203" pitchFamily="2" charset="-79"/>
              </a:rPr>
              <a:t>S</a:t>
            </a:r>
            <a:r>
              <a:rPr lang="en-US" sz="1100" err="1">
                <a:solidFill>
                  <a:schemeClr val="bg1"/>
                </a:solidFill>
                <a:latin typeface="Aharoni" panose="02010803020104030203" pitchFamily="2" charset="-79"/>
                <a:cs typeface="Aharoni" panose="02010803020104030203" pitchFamily="2" charset="-79"/>
              </a:rPr>
              <a:t>portsnet</a:t>
            </a:r>
            <a:endParaRPr lang="id-ID" sz="1100">
              <a:solidFill>
                <a:schemeClr val="bg1"/>
              </a:solidFill>
              <a:latin typeface="Aharoni" panose="02010803020104030203" pitchFamily="2" charset="-79"/>
              <a:cs typeface="Aharoni" panose="02010803020104030203" pitchFamily="2" charset="-79"/>
            </a:endParaRPr>
          </a:p>
        </p:txBody>
      </p:sp>
      <p:sp>
        <p:nvSpPr>
          <p:cNvPr id="40" name="TextBox 39">
            <a:extLst>
              <a:ext uri="{FF2B5EF4-FFF2-40B4-BE49-F238E27FC236}">
                <a16:creationId xmlns:a16="http://schemas.microsoft.com/office/drawing/2014/main" id="{EAD75E48-25E4-4F0D-9F23-BCDC79D7BDCF}"/>
              </a:ext>
            </a:extLst>
          </p:cNvPr>
          <p:cNvSpPr txBox="1"/>
          <p:nvPr/>
        </p:nvSpPr>
        <p:spPr>
          <a:xfrm>
            <a:off x="1470102" y="5371242"/>
            <a:ext cx="646331" cy="369332"/>
          </a:xfrm>
          <a:prstGeom prst="rect">
            <a:avLst/>
          </a:prstGeom>
          <a:noFill/>
        </p:spPr>
        <p:txBody>
          <a:bodyPr wrap="none" rtlCol="0">
            <a:spAutoFit/>
          </a:bodyPr>
          <a:lstStyle/>
          <a:p>
            <a:r>
              <a:rPr lang="en-US" b="1" dirty="0" err="1">
                <a:solidFill>
                  <a:schemeClr val="bg1"/>
                </a:solidFill>
                <a:latin typeface="Aharoni" panose="02010803020104030203" pitchFamily="2" charset="-79"/>
                <a:ea typeface="Roboto Slab Light" charset="0"/>
                <a:cs typeface="Aharoni" panose="02010803020104030203" pitchFamily="2" charset="-79"/>
              </a:rPr>
              <a:t>冠军</a:t>
            </a:r>
            <a:endParaRPr lang="en-US" b="1" dirty="0">
              <a:solidFill>
                <a:schemeClr val="bg1"/>
              </a:solidFill>
              <a:latin typeface="Aharoni" panose="02010803020104030203" pitchFamily="2" charset="-79"/>
              <a:ea typeface="Roboto Slab Light" charset="0"/>
              <a:cs typeface="Aharoni" panose="02010803020104030203" pitchFamily="2" charset="-79"/>
            </a:endParaRPr>
          </a:p>
        </p:txBody>
      </p:sp>
      <p:sp>
        <p:nvSpPr>
          <p:cNvPr id="41" name="TextBox 40">
            <a:extLst>
              <a:ext uri="{FF2B5EF4-FFF2-40B4-BE49-F238E27FC236}">
                <a16:creationId xmlns:a16="http://schemas.microsoft.com/office/drawing/2014/main" id="{B0345028-23CF-4508-995C-423FB7E94449}"/>
              </a:ext>
            </a:extLst>
          </p:cNvPr>
          <p:cNvSpPr txBox="1"/>
          <p:nvPr/>
        </p:nvSpPr>
        <p:spPr>
          <a:xfrm>
            <a:off x="4215232" y="5371242"/>
            <a:ext cx="646331" cy="369332"/>
          </a:xfrm>
          <a:prstGeom prst="rect">
            <a:avLst/>
          </a:prstGeom>
          <a:noFill/>
        </p:spPr>
        <p:txBody>
          <a:bodyPr wrap="none" rtlCol="0">
            <a:spAutoFit/>
          </a:bodyPr>
          <a:lstStyle/>
          <a:p>
            <a:r>
              <a:rPr lang="en-US" b="1" dirty="0" err="1">
                <a:solidFill>
                  <a:schemeClr val="bg1"/>
                </a:solidFill>
                <a:latin typeface="Aharoni" panose="02010803020104030203" pitchFamily="2" charset="-79"/>
                <a:ea typeface="Roboto Slab Light" charset="0"/>
                <a:cs typeface="Aharoni" panose="02010803020104030203" pitchFamily="2" charset="-79"/>
              </a:rPr>
              <a:t>球探</a:t>
            </a:r>
            <a:endParaRPr lang="en-US" b="1" dirty="0">
              <a:solidFill>
                <a:schemeClr val="bg1"/>
              </a:solidFill>
              <a:latin typeface="Aharoni" panose="02010803020104030203" pitchFamily="2" charset="-79"/>
              <a:ea typeface="Roboto Slab Light" charset="0"/>
              <a:cs typeface="Aharoni" panose="02010803020104030203" pitchFamily="2" charset="-79"/>
            </a:endParaRPr>
          </a:p>
        </p:txBody>
      </p:sp>
      <p:sp>
        <p:nvSpPr>
          <p:cNvPr id="42" name="TextBox 41">
            <a:extLst>
              <a:ext uri="{FF2B5EF4-FFF2-40B4-BE49-F238E27FC236}">
                <a16:creationId xmlns:a16="http://schemas.microsoft.com/office/drawing/2014/main" id="{7F41E95E-AB1A-44BC-908A-286BF7D3DCC6}"/>
              </a:ext>
            </a:extLst>
          </p:cNvPr>
          <p:cNvSpPr txBox="1"/>
          <p:nvPr/>
        </p:nvSpPr>
        <p:spPr>
          <a:xfrm>
            <a:off x="6801832" y="5371242"/>
            <a:ext cx="1107996" cy="369332"/>
          </a:xfrm>
          <a:prstGeom prst="rect">
            <a:avLst/>
          </a:prstGeom>
          <a:noFill/>
        </p:spPr>
        <p:txBody>
          <a:bodyPr wrap="none" rtlCol="0">
            <a:spAutoFit/>
          </a:bodyPr>
          <a:lstStyle/>
          <a:p>
            <a:r>
              <a:rPr lang="en-US" b="1" dirty="0" err="1">
                <a:solidFill>
                  <a:schemeClr val="bg1"/>
                </a:solidFill>
                <a:latin typeface="Aharoni" panose="02010803020104030203" pitchFamily="2" charset="-79"/>
                <a:ea typeface="Roboto Slab Light" charset="0"/>
                <a:cs typeface="Aharoni" panose="02010803020104030203" pitchFamily="2" charset="-79"/>
              </a:rPr>
              <a:t>横跨北美</a:t>
            </a:r>
            <a:endParaRPr lang="en-US" b="1" dirty="0">
              <a:solidFill>
                <a:schemeClr val="bg1"/>
              </a:solidFill>
              <a:latin typeface="Aharoni" panose="02010803020104030203" pitchFamily="2" charset="-79"/>
              <a:ea typeface="Roboto Slab Light" charset="0"/>
              <a:cs typeface="Aharoni" panose="02010803020104030203" pitchFamily="2" charset="-79"/>
            </a:endParaRPr>
          </a:p>
        </p:txBody>
      </p:sp>
      <p:sp>
        <p:nvSpPr>
          <p:cNvPr id="43" name="TextBox 42">
            <a:extLst>
              <a:ext uri="{FF2B5EF4-FFF2-40B4-BE49-F238E27FC236}">
                <a16:creationId xmlns:a16="http://schemas.microsoft.com/office/drawing/2014/main" id="{85236071-60B5-45C3-A4EE-D8011AE432A7}"/>
              </a:ext>
            </a:extLst>
          </p:cNvPr>
          <p:cNvSpPr txBox="1"/>
          <p:nvPr/>
        </p:nvSpPr>
        <p:spPr>
          <a:xfrm>
            <a:off x="8836570" y="5464534"/>
            <a:ext cx="2262158" cy="369332"/>
          </a:xfrm>
          <a:prstGeom prst="rect">
            <a:avLst/>
          </a:prstGeom>
          <a:noFill/>
        </p:spPr>
        <p:txBody>
          <a:bodyPr wrap="none" rtlCol="0">
            <a:spAutoFit/>
          </a:bodyPr>
          <a:lstStyle/>
          <a:p>
            <a:r>
              <a:rPr lang="en-US" b="1" dirty="0" err="1">
                <a:solidFill>
                  <a:schemeClr val="bg1"/>
                </a:solidFill>
                <a:latin typeface="Aharoni" panose="02010803020104030203" pitchFamily="2" charset="-79"/>
                <a:ea typeface="Roboto Slab Light" charset="0"/>
                <a:cs typeface="Aharoni" panose="02010803020104030203" pitchFamily="2" charset="-79"/>
              </a:rPr>
              <a:t>经常播放我们的比赛</a:t>
            </a:r>
            <a:endParaRPr lang="en-US" b="1" dirty="0">
              <a:solidFill>
                <a:schemeClr val="bg1"/>
              </a:solidFill>
              <a:latin typeface="Aharoni" panose="02010803020104030203" pitchFamily="2" charset="-79"/>
              <a:ea typeface="Roboto Slab Light" charset="0"/>
              <a:cs typeface="Aharoni" panose="02010803020104030203" pitchFamily="2" charset="-79"/>
            </a:endParaRPr>
          </a:p>
        </p:txBody>
      </p:sp>
      <p:grpSp>
        <p:nvGrpSpPr>
          <p:cNvPr id="48" name="Group 47">
            <a:extLst>
              <a:ext uri="{FF2B5EF4-FFF2-40B4-BE49-F238E27FC236}">
                <a16:creationId xmlns:a16="http://schemas.microsoft.com/office/drawing/2014/main" id="{5C862315-D85A-4255-B7A4-F4F3E1D58879}"/>
              </a:ext>
            </a:extLst>
          </p:cNvPr>
          <p:cNvGrpSpPr/>
          <p:nvPr/>
        </p:nvGrpSpPr>
        <p:grpSpPr>
          <a:xfrm rot="2700000">
            <a:off x="11532149" y="258030"/>
            <a:ext cx="546639" cy="546639"/>
            <a:chOff x="2158159" y="1600200"/>
            <a:chExt cx="2286000" cy="2286000"/>
          </a:xfrm>
          <a:solidFill>
            <a:schemeClr val="accent1"/>
          </a:solidFill>
        </p:grpSpPr>
        <p:sp>
          <p:nvSpPr>
            <p:cNvPr id="49" name="Rectangle: Rounded Corners 48">
              <a:extLst>
                <a:ext uri="{FF2B5EF4-FFF2-40B4-BE49-F238E27FC236}">
                  <a16:creationId xmlns:a16="http://schemas.microsoft.com/office/drawing/2014/main" id="{EE04904A-DBC8-46D5-94BA-DE0BE9D05C88}"/>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50" name="Rectangle: Rounded Corners 49">
              <a:extLst>
                <a:ext uri="{FF2B5EF4-FFF2-40B4-BE49-F238E27FC236}">
                  <a16:creationId xmlns:a16="http://schemas.microsoft.com/office/drawing/2014/main" id="{50F8F2EA-45C9-4D9B-B109-AB3A181F2E1B}"/>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pic>
        <p:nvPicPr>
          <p:cNvPr id="3074" name="Picture 2" descr="A picture containing text, person, posing&#10;&#10;Description automatically generated">
            <a:extLst>
              <a:ext uri="{FF2B5EF4-FFF2-40B4-BE49-F238E27FC236}">
                <a16:creationId xmlns:a16="http://schemas.microsoft.com/office/drawing/2014/main" id="{223FD3E1-39CE-21F6-71FD-25D964042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450" y="1921779"/>
            <a:ext cx="1891949" cy="236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A person in a basketball uniform&#10;&#10;Description automatically generated with low confidence">
            <a:extLst>
              <a:ext uri="{FF2B5EF4-FFF2-40B4-BE49-F238E27FC236}">
                <a16:creationId xmlns:a16="http://schemas.microsoft.com/office/drawing/2014/main" id="{12B000B2-48CB-7E7E-E80F-035AB4688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7771" y="1921779"/>
            <a:ext cx="1831555" cy="228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A picture containing person, sky, posing, outdoor&#10;&#10;Description automatically generated">
            <a:extLst>
              <a:ext uri="{FF2B5EF4-FFF2-40B4-BE49-F238E27FC236}">
                <a16:creationId xmlns:a16="http://schemas.microsoft.com/office/drawing/2014/main" id="{CBC38AA5-D8A7-D6EE-9D15-CF6A8D2E0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108" y="2012113"/>
            <a:ext cx="2654317" cy="22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A group of people playing basketball&#10;&#10;Description automatically generated with medium confidence">
            <a:extLst>
              <a:ext uri="{FF2B5EF4-FFF2-40B4-BE49-F238E27FC236}">
                <a16:creationId xmlns:a16="http://schemas.microsoft.com/office/drawing/2014/main" id="{E34411FB-6816-413B-F87F-CA5CE95EB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7862" y="1956517"/>
            <a:ext cx="1826351" cy="228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81238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1270" name="Picture 6" descr="Niagara Falls Area Photos - Ridgeway, Fort Erie, Crystal Beach Ontario">
            <a:extLst>
              <a:ext uri="{FF2B5EF4-FFF2-40B4-BE49-F238E27FC236}">
                <a16:creationId xmlns:a16="http://schemas.microsoft.com/office/drawing/2014/main" id="{B98D7C0D-51F9-E624-E60D-A0F4932B8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357" y="1447322"/>
            <a:ext cx="3140959" cy="47098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ort Erie, Ontario - Wikipedia">
            <a:extLst>
              <a:ext uri="{FF2B5EF4-FFF2-40B4-BE49-F238E27FC236}">
                <a16:creationId xmlns:a16="http://schemas.microsoft.com/office/drawing/2014/main" id="{206350A2-F941-CD38-B273-EA1049B18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97" y="3764079"/>
            <a:ext cx="3421170" cy="256587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ort Erie Homes For Sale &amp; Real Estate Listings | Rob Golfi">
            <a:extLst>
              <a:ext uri="{FF2B5EF4-FFF2-40B4-BE49-F238E27FC236}">
                <a16:creationId xmlns:a16="http://schemas.microsoft.com/office/drawing/2014/main" id="{4C45A2FA-A8DD-A719-D7E6-0744E88CE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867" y="1379657"/>
            <a:ext cx="3441377" cy="2131128"/>
          </a:xfrm>
          <a:prstGeom prst="rect">
            <a:avLst/>
          </a:prstGeom>
          <a:noFill/>
          <a:extLst>
            <a:ext uri="{909E8E84-426E-40DD-AFC4-6F175D3DCCD1}">
              <a14:hiddenFill xmlns:a14="http://schemas.microsoft.com/office/drawing/2010/main">
                <a:solidFill>
                  <a:srgbClr val="FFFFFF"/>
                </a:solidFill>
              </a14:hiddenFill>
            </a:ext>
          </a:extLst>
        </p:spPr>
      </p:pic>
      <p:sp>
        <p:nvSpPr>
          <p:cNvPr id="23" name="Right Triangle 22">
            <a:extLst>
              <a:ext uri="{FF2B5EF4-FFF2-40B4-BE49-F238E27FC236}">
                <a16:creationId xmlns:a16="http://schemas.microsoft.com/office/drawing/2014/main" id="{2C83D62F-411E-4047-9A61-5CCABE6AF25F}"/>
              </a:ext>
            </a:extLst>
          </p:cNvPr>
          <p:cNvSpPr/>
          <p:nvPr/>
        </p:nvSpPr>
        <p:spPr>
          <a:xfrm rot="10800000">
            <a:off x="4406245" y="4620404"/>
            <a:ext cx="1689755" cy="1607127"/>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a:extLst>
              <a:ext uri="{FF2B5EF4-FFF2-40B4-BE49-F238E27FC236}">
                <a16:creationId xmlns:a16="http://schemas.microsoft.com/office/drawing/2014/main" id="{3178ACFB-076E-450B-B639-DCB0DD4882D0}"/>
              </a:ext>
            </a:extLst>
          </p:cNvPr>
          <p:cNvSpPr txBox="1"/>
          <p:nvPr/>
        </p:nvSpPr>
        <p:spPr>
          <a:xfrm>
            <a:off x="8224477" y="1447322"/>
            <a:ext cx="2252540" cy="1200329"/>
          </a:xfrm>
          <a:prstGeom prst="rect">
            <a:avLst/>
          </a:prstGeom>
          <a:noFill/>
        </p:spPr>
        <p:txBody>
          <a:bodyPr wrap="none" rtlCol="0">
            <a:spAutoFit/>
          </a:bodyPr>
          <a:lstStyle/>
          <a:p>
            <a:r>
              <a:rPr lang="en-US" sz="3600" b="1" dirty="0" err="1">
                <a:solidFill>
                  <a:schemeClr val="bg1"/>
                </a:solidFill>
                <a:latin typeface="Montserrat" panose="00000500000000000000" pitchFamily="50" charset="0"/>
              </a:rPr>
              <a:t>伊利</a:t>
            </a:r>
            <a:r>
              <a:rPr lang="en-US" sz="3600" b="1" dirty="0" err="1">
                <a:solidFill>
                  <a:schemeClr val="accent4"/>
                </a:solidFill>
                <a:latin typeface="Montserrat" panose="00000500000000000000" pitchFamily="50" charset="0"/>
              </a:rPr>
              <a:t>堡</a:t>
            </a:r>
            <a:r>
              <a:rPr lang="zh-CN" altLang="en-US" sz="3600" b="1" dirty="0">
                <a:solidFill>
                  <a:schemeClr val="accent4"/>
                </a:solidFill>
                <a:latin typeface="Montserrat" panose="00000500000000000000" pitchFamily="50" charset="0"/>
              </a:rPr>
              <a:t> </a:t>
            </a:r>
            <a:endParaRPr lang="en-CA" altLang="zh-CN" sz="3600" b="1" dirty="0">
              <a:solidFill>
                <a:schemeClr val="accent4"/>
              </a:solidFill>
              <a:latin typeface="Montserrat" panose="00000500000000000000" pitchFamily="50" charset="0"/>
            </a:endParaRPr>
          </a:p>
          <a:p>
            <a:r>
              <a:rPr lang="en-US" altLang="zh-CN" sz="3600" b="1" dirty="0">
                <a:solidFill>
                  <a:schemeClr val="accent4"/>
                </a:solidFill>
                <a:latin typeface="Montserrat" panose="00000500000000000000" pitchFamily="50" charset="0"/>
              </a:rPr>
              <a:t>Fort</a:t>
            </a:r>
            <a:r>
              <a:rPr lang="zh-CN" altLang="en-US" sz="3600" b="1" dirty="0">
                <a:solidFill>
                  <a:schemeClr val="accent4"/>
                </a:solidFill>
                <a:latin typeface="Montserrat" panose="00000500000000000000" pitchFamily="50" charset="0"/>
              </a:rPr>
              <a:t> </a:t>
            </a:r>
            <a:r>
              <a:rPr lang="en-US" altLang="zh-CN" sz="3600" b="1" dirty="0">
                <a:solidFill>
                  <a:schemeClr val="accent4"/>
                </a:solidFill>
                <a:latin typeface="Montserrat" panose="00000500000000000000" pitchFamily="50" charset="0"/>
              </a:rPr>
              <a:t>Erie</a:t>
            </a:r>
            <a:endParaRPr lang="en-US" sz="3600" b="1" dirty="0">
              <a:solidFill>
                <a:schemeClr val="accent4"/>
              </a:solidFill>
              <a:latin typeface="Montserrat" panose="00000500000000000000" pitchFamily="50" charset="0"/>
            </a:endParaRPr>
          </a:p>
        </p:txBody>
      </p:sp>
      <p:sp>
        <p:nvSpPr>
          <p:cNvPr id="7" name="Frame 6">
            <a:extLst>
              <a:ext uri="{FF2B5EF4-FFF2-40B4-BE49-F238E27FC236}">
                <a16:creationId xmlns:a16="http://schemas.microsoft.com/office/drawing/2014/main" id="{3BAEAEC4-5A24-4839-929B-EBA63013A2ED}"/>
              </a:ext>
            </a:extLst>
          </p:cNvPr>
          <p:cNvSpPr/>
          <p:nvPr/>
        </p:nvSpPr>
        <p:spPr>
          <a:xfrm>
            <a:off x="7402562" y="2739321"/>
            <a:ext cx="491227" cy="491227"/>
          </a:xfrm>
          <a:prstGeom prst="fram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224">
            <a:extLst>
              <a:ext uri="{FF2B5EF4-FFF2-40B4-BE49-F238E27FC236}">
                <a16:creationId xmlns:a16="http://schemas.microsoft.com/office/drawing/2014/main" id="{6483EBFA-D5F4-49A1-B533-942E3EAAD1B1}"/>
              </a:ext>
            </a:extLst>
          </p:cNvPr>
          <p:cNvGrpSpPr>
            <a:grpSpLocks noChangeAspect="1"/>
          </p:cNvGrpSpPr>
          <p:nvPr/>
        </p:nvGrpSpPr>
        <p:grpSpPr bwMode="auto">
          <a:xfrm>
            <a:off x="7508940" y="2845923"/>
            <a:ext cx="278470" cy="278022"/>
            <a:chOff x="4116" y="2102"/>
            <a:chExt cx="1242" cy="1240"/>
          </a:xfrm>
          <a:solidFill>
            <a:schemeClr val="accent4"/>
          </a:solidFill>
        </p:grpSpPr>
        <p:sp>
          <p:nvSpPr>
            <p:cNvPr id="10" name="Freeform 226">
              <a:extLst>
                <a:ext uri="{FF2B5EF4-FFF2-40B4-BE49-F238E27FC236}">
                  <a16:creationId xmlns:a16="http://schemas.microsoft.com/office/drawing/2014/main" id="{62908E7E-BB39-42C1-AC7B-B650DC101D80}"/>
                </a:ext>
              </a:extLst>
            </p:cNvPr>
            <p:cNvSpPr>
              <a:spLocks noEditPoints="1"/>
            </p:cNvSpPr>
            <p:nvPr/>
          </p:nvSpPr>
          <p:spPr bwMode="auto">
            <a:xfrm>
              <a:off x="4417" y="2402"/>
              <a:ext cx="941" cy="940"/>
            </a:xfrm>
            <a:custGeom>
              <a:avLst/>
              <a:gdLst>
                <a:gd name="T0" fmla="*/ 1140 w 2824"/>
                <a:gd name="T1" fmla="*/ 983 h 2818"/>
                <a:gd name="T2" fmla="*/ 935 w 2824"/>
                <a:gd name="T3" fmla="*/ 1239 h 2818"/>
                <a:gd name="T4" fmla="*/ 935 w 2824"/>
                <a:gd name="T5" fmla="*/ 1579 h 2818"/>
                <a:gd name="T6" fmla="*/ 1140 w 2824"/>
                <a:gd name="T7" fmla="*/ 1835 h 2818"/>
                <a:gd name="T8" fmla="*/ 1470 w 2824"/>
                <a:gd name="T9" fmla="*/ 1912 h 2818"/>
                <a:gd name="T10" fmla="*/ 1770 w 2824"/>
                <a:gd name="T11" fmla="*/ 1766 h 2818"/>
                <a:gd name="T12" fmla="*/ 1915 w 2824"/>
                <a:gd name="T13" fmla="*/ 1468 h 2818"/>
                <a:gd name="T14" fmla="*/ 1839 w 2824"/>
                <a:gd name="T15" fmla="*/ 1138 h 2818"/>
                <a:gd name="T16" fmla="*/ 1582 w 2824"/>
                <a:gd name="T17" fmla="*/ 932 h 2818"/>
                <a:gd name="T18" fmla="*/ 1557 w 2824"/>
                <a:gd name="T19" fmla="*/ 3 h 2818"/>
                <a:gd name="T20" fmla="*/ 1692 w 2824"/>
                <a:gd name="T21" fmla="*/ 138 h 2818"/>
                <a:gd name="T22" fmla="*/ 1731 w 2824"/>
                <a:gd name="T23" fmla="*/ 378 h 2818"/>
                <a:gd name="T24" fmla="*/ 1923 w 2824"/>
                <a:gd name="T25" fmla="*/ 456 h 2818"/>
                <a:gd name="T26" fmla="*/ 2109 w 2824"/>
                <a:gd name="T27" fmla="*/ 317 h 2818"/>
                <a:gd name="T28" fmla="*/ 2263 w 2824"/>
                <a:gd name="T29" fmla="*/ 293 h 2818"/>
                <a:gd name="T30" fmla="*/ 2523 w 2824"/>
                <a:gd name="T31" fmla="*/ 541 h 2818"/>
                <a:gd name="T32" fmla="*/ 2508 w 2824"/>
                <a:gd name="T33" fmla="*/ 711 h 2818"/>
                <a:gd name="T34" fmla="*/ 2367 w 2824"/>
                <a:gd name="T35" fmla="*/ 906 h 2818"/>
                <a:gd name="T36" fmla="*/ 2445 w 2824"/>
                <a:gd name="T37" fmla="*/ 1090 h 2818"/>
                <a:gd name="T38" fmla="*/ 2686 w 2824"/>
                <a:gd name="T39" fmla="*/ 1130 h 2818"/>
                <a:gd name="T40" fmla="*/ 2820 w 2824"/>
                <a:gd name="T41" fmla="*/ 1264 h 2818"/>
                <a:gd name="T42" fmla="*/ 2772 w 2824"/>
                <a:gd name="T43" fmla="*/ 1641 h 2818"/>
                <a:gd name="T44" fmla="*/ 2497 w 2824"/>
                <a:gd name="T45" fmla="*/ 1694 h 2818"/>
                <a:gd name="T46" fmla="*/ 2401 w 2824"/>
                <a:gd name="T47" fmla="*/ 1818 h 2818"/>
                <a:gd name="T48" fmla="*/ 2381 w 2824"/>
                <a:gd name="T49" fmla="*/ 1972 h 2818"/>
                <a:gd name="T50" fmla="*/ 2538 w 2824"/>
                <a:gd name="T51" fmla="*/ 2191 h 2818"/>
                <a:gd name="T52" fmla="*/ 2331 w 2824"/>
                <a:gd name="T53" fmla="*/ 2483 h 2818"/>
                <a:gd name="T54" fmla="*/ 2182 w 2824"/>
                <a:gd name="T55" fmla="*/ 2532 h 2818"/>
                <a:gd name="T56" fmla="*/ 1977 w 2824"/>
                <a:gd name="T57" fmla="*/ 2377 h 2818"/>
                <a:gd name="T58" fmla="*/ 1875 w 2824"/>
                <a:gd name="T59" fmla="*/ 2372 h 2818"/>
                <a:gd name="T60" fmla="*/ 1706 w 2824"/>
                <a:gd name="T61" fmla="*/ 2474 h 2818"/>
                <a:gd name="T62" fmla="*/ 1666 w 2824"/>
                <a:gd name="T63" fmla="*/ 2742 h 2818"/>
                <a:gd name="T64" fmla="*/ 1301 w 2824"/>
                <a:gd name="T65" fmla="*/ 2818 h 2818"/>
                <a:gd name="T66" fmla="*/ 1142 w 2824"/>
                <a:gd name="T67" fmla="*/ 2712 h 2818"/>
                <a:gd name="T68" fmla="*/ 1107 w 2824"/>
                <a:gd name="T69" fmla="*/ 2455 h 2818"/>
                <a:gd name="T70" fmla="*/ 927 w 2824"/>
                <a:gd name="T71" fmla="*/ 2365 h 2818"/>
                <a:gd name="T72" fmla="*/ 736 w 2824"/>
                <a:gd name="T73" fmla="*/ 2483 h 2818"/>
                <a:gd name="T74" fmla="*/ 586 w 2824"/>
                <a:gd name="T75" fmla="*/ 2532 h 2818"/>
                <a:gd name="T76" fmla="*/ 316 w 2824"/>
                <a:gd name="T77" fmla="*/ 2304 h 2818"/>
                <a:gd name="T78" fmla="*/ 301 w 2824"/>
                <a:gd name="T79" fmla="*/ 2134 h 2818"/>
                <a:gd name="T80" fmla="*/ 455 w 2824"/>
                <a:gd name="T81" fmla="*/ 1933 h 2818"/>
                <a:gd name="T82" fmla="*/ 392 w 2824"/>
                <a:gd name="T83" fmla="*/ 1745 h 2818"/>
                <a:gd name="T84" fmla="*/ 173 w 2824"/>
                <a:gd name="T85" fmla="*/ 1692 h 2818"/>
                <a:gd name="T86" fmla="*/ 14 w 2824"/>
                <a:gd name="T87" fmla="*/ 1587 h 2818"/>
                <a:gd name="T88" fmla="*/ 30 w 2824"/>
                <a:gd name="T89" fmla="*/ 1203 h 2818"/>
                <a:gd name="T90" fmla="*/ 309 w 2824"/>
                <a:gd name="T91" fmla="*/ 1126 h 2818"/>
                <a:gd name="T92" fmla="*/ 401 w 2824"/>
                <a:gd name="T93" fmla="*/ 1054 h 2818"/>
                <a:gd name="T94" fmla="*/ 451 w 2824"/>
                <a:gd name="T95" fmla="*/ 864 h 2818"/>
                <a:gd name="T96" fmla="*/ 293 w 2824"/>
                <a:gd name="T97" fmla="*/ 666 h 2818"/>
                <a:gd name="T98" fmla="*/ 318 w 2824"/>
                <a:gd name="T99" fmla="*/ 512 h 2818"/>
                <a:gd name="T100" fmla="*/ 586 w 2824"/>
                <a:gd name="T101" fmla="*/ 286 h 2818"/>
                <a:gd name="T102" fmla="*/ 736 w 2824"/>
                <a:gd name="T103" fmla="*/ 335 h 2818"/>
                <a:gd name="T104" fmla="*/ 919 w 2824"/>
                <a:gd name="T105" fmla="*/ 454 h 2818"/>
                <a:gd name="T106" fmla="*/ 1092 w 2824"/>
                <a:gd name="T107" fmla="*/ 378 h 2818"/>
                <a:gd name="T108" fmla="*/ 1132 w 2824"/>
                <a:gd name="T109" fmla="*/ 138 h 2818"/>
                <a:gd name="T110" fmla="*/ 1267 w 2824"/>
                <a:gd name="T111" fmla="*/ 3 h 2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24" h="2818">
                  <a:moveTo>
                    <a:pt x="1412" y="903"/>
                  </a:moveTo>
                  <a:lnTo>
                    <a:pt x="1353" y="906"/>
                  </a:lnTo>
                  <a:lnTo>
                    <a:pt x="1296" y="916"/>
                  </a:lnTo>
                  <a:lnTo>
                    <a:pt x="1241" y="932"/>
                  </a:lnTo>
                  <a:lnTo>
                    <a:pt x="1189" y="955"/>
                  </a:lnTo>
                  <a:lnTo>
                    <a:pt x="1140" y="983"/>
                  </a:lnTo>
                  <a:lnTo>
                    <a:pt x="1096" y="1014"/>
                  </a:lnTo>
                  <a:lnTo>
                    <a:pt x="1053" y="1052"/>
                  </a:lnTo>
                  <a:lnTo>
                    <a:pt x="1017" y="1093"/>
                  </a:lnTo>
                  <a:lnTo>
                    <a:pt x="984" y="1138"/>
                  </a:lnTo>
                  <a:lnTo>
                    <a:pt x="956" y="1187"/>
                  </a:lnTo>
                  <a:lnTo>
                    <a:pt x="935" y="1239"/>
                  </a:lnTo>
                  <a:lnTo>
                    <a:pt x="919" y="1293"/>
                  </a:lnTo>
                  <a:lnTo>
                    <a:pt x="908" y="1350"/>
                  </a:lnTo>
                  <a:lnTo>
                    <a:pt x="905" y="1409"/>
                  </a:lnTo>
                  <a:lnTo>
                    <a:pt x="908" y="1468"/>
                  </a:lnTo>
                  <a:lnTo>
                    <a:pt x="919" y="1525"/>
                  </a:lnTo>
                  <a:lnTo>
                    <a:pt x="935" y="1579"/>
                  </a:lnTo>
                  <a:lnTo>
                    <a:pt x="956" y="1631"/>
                  </a:lnTo>
                  <a:lnTo>
                    <a:pt x="984" y="1680"/>
                  </a:lnTo>
                  <a:lnTo>
                    <a:pt x="1017" y="1725"/>
                  </a:lnTo>
                  <a:lnTo>
                    <a:pt x="1053" y="1766"/>
                  </a:lnTo>
                  <a:lnTo>
                    <a:pt x="1096" y="1803"/>
                  </a:lnTo>
                  <a:lnTo>
                    <a:pt x="1140" y="1835"/>
                  </a:lnTo>
                  <a:lnTo>
                    <a:pt x="1189" y="1863"/>
                  </a:lnTo>
                  <a:lnTo>
                    <a:pt x="1241" y="1885"/>
                  </a:lnTo>
                  <a:lnTo>
                    <a:pt x="1296" y="1901"/>
                  </a:lnTo>
                  <a:lnTo>
                    <a:pt x="1353" y="1912"/>
                  </a:lnTo>
                  <a:lnTo>
                    <a:pt x="1412" y="1915"/>
                  </a:lnTo>
                  <a:lnTo>
                    <a:pt x="1470" y="1912"/>
                  </a:lnTo>
                  <a:lnTo>
                    <a:pt x="1527" y="1901"/>
                  </a:lnTo>
                  <a:lnTo>
                    <a:pt x="1582" y="1885"/>
                  </a:lnTo>
                  <a:lnTo>
                    <a:pt x="1635" y="1863"/>
                  </a:lnTo>
                  <a:lnTo>
                    <a:pt x="1683" y="1835"/>
                  </a:lnTo>
                  <a:lnTo>
                    <a:pt x="1728" y="1803"/>
                  </a:lnTo>
                  <a:lnTo>
                    <a:pt x="1770" y="1766"/>
                  </a:lnTo>
                  <a:lnTo>
                    <a:pt x="1807" y="1725"/>
                  </a:lnTo>
                  <a:lnTo>
                    <a:pt x="1839" y="1680"/>
                  </a:lnTo>
                  <a:lnTo>
                    <a:pt x="1867" y="1631"/>
                  </a:lnTo>
                  <a:lnTo>
                    <a:pt x="1888" y="1579"/>
                  </a:lnTo>
                  <a:lnTo>
                    <a:pt x="1905" y="1525"/>
                  </a:lnTo>
                  <a:lnTo>
                    <a:pt x="1915" y="1468"/>
                  </a:lnTo>
                  <a:lnTo>
                    <a:pt x="1918" y="1409"/>
                  </a:lnTo>
                  <a:lnTo>
                    <a:pt x="1915" y="1350"/>
                  </a:lnTo>
                  <a:lnTo>
                    <a:pt x="1905" y="1293"/>
                  </a:lnTo>
                  <a:lnTo>
                    <a:pt x="1888" y="1239"/>
                  </a:lnTo>
                  <a:lnTo>
                    <a:pt x="1867" y="1187"/>
                  </a:lnTo>
                  <a:lnTo>
                    <a:pt x="1839" y="1138"/>
                  </a:lnTo>
                  <a:lnTo>
                    <a:pt x="1807" y="1093"/>
                  </a:lnTo>
                  <a:lnTo>
                    <a:pt x="1770" y="1052"/>
                  </a:lnTo>
                  <a:lnTo>
                    <a:pt x="1728" y="1014"/>
                  </a:lnTo>
                  <a:lnTo>
                    <a:pt x="1683" y="983"/>
                  </a:lnTo>
                  <a:lnTo>
                    <a:pt x="1635" y="955"/>
                  </a:lnTo>
                  <a:lnTo>
                    <a:pt x="1582" y="932"/>
                  </a:lnTo>
                  <a:lnTo>
                    <a:pt x="1527" y="916"/>
                  </a:lnTo>
                  <a:lnTo>
                    <a:pt x="1470" y="906"/>
                  </a:lnTo>
                  <a:lnTo>
                    <a:pt x="1412" y="903"/>
                  </a:lnTo>
                  <a:close/>
                  <a:moveTo>
                    <a:pt x="1301" y="0"/>
                  </a:moveTo>
                  <a:lnTo>
                    <a:pt x="1522" y="0"/>
                  </a:lnTo>
                  <a:lnTo>
                    <a:pt x="1557" y="3"/>
                  </a:lnTo>
                  <a:lnTo>
                    <a:pt x="1589" y="14"/>
                  </a:lnTo>
                  <a:lnTo>
                    <a:pt x="1619" y="29"/>
                  </a:lnTo>
                  <a:lnTo>
                    <a:pt x="1644" y="50"/>
                  </a:lnTo>
                  <a:lnTo>
                    <a:pt x="1666" y="76"/>
                  </a:lnTo>
                  <a:lnTo>
                    <a:pt x="1682" y="106"/>
                  </a:lnTo>
                  <a:lnTo>
                    <a:pt x="1692" y="138"/>
                  </a:lnTo>
                  <a:lnTo>
                    <a:pt x="1695" y="172"/>
                  </a:lnTo>
                  <a:lnTo>
                    <a:pt x="1695" y="308"/>
                  </a:lnTo>
                  <a:lnTo>
                    <a:pt x="1698" y="326"/>
                  </a:lnTo>
                  <a:lnTo>
                    <a:pt x="1706" y="344"/>
                  </a:lnTo>
                  <a:lnTo>
                    <a:pt x="1717" y="362"/>
                  </a:lnTo>
                  <a:lnTo>
                    <a:pt x="1731" y="378"/>
                  </a:lnTo>
                  <a:lnTo>
                    <a:pt x="1748" y="391"/>
                  </a:lnTo>
                  <a:lnTo>
                    <a:pt x="1767" y="400"/>
                  </a:lnTo>
                  <a:lnTo>
                    <a:pt x="1822" y="422"/>
                  </a:lnTo>
                  <a:lnTo>
                    <a:pt x="1875" y="446"/>
                  </a:lnTo>
                  <a:lnTo>
                    <a:pt x="1897" y="452"/>
                  </a:lnTo>
                  <a:lnTo>
                    <a:pt x="1923" y="456"/>
                  </a:lnTo>
                  <a:lnTo>
                    <a:pt x="1943" y="454"/>
                  </a:lnTo>
                  <a:lnTo>
                    <a:pt x="1961" y="449"/>
                  </a:lnTo>
                  <a:lnTo>
                    <a:pt x="1977" y="441"/>
                  </a:lnTo>
                  <a:lnTo>
                    <a:pt x="1991" y="431"/>
                  </a:lnTo>
                  <a:lnTo>
                    <a:pt x="2087" y="335"/>
                  </a:lnTo>
                  <a:lnTo>
                    <a:pt x="2109" y="317"/>
                  </a:lnTo>
                  <a:lnTo>
                    <a:pt x="2132" y="303"/>
                  </a:lnTo>
                  <a:lnTo>
                    <a:pt x="2156" y="293"/>
                  </a:lnTo>
                  <a:lnTo>
                    <a:pt x="2182" y="286"/>
                  </a:lnTo>
                  <a:lnTo>
                    <a:pt x="2209" y="285"/>
                  </a:lnTo>
                  <a:lnTo>
                    <a:pt x="2237" y="286"/>
                  </a:lnTo>
                  <a:lnTo>
                    <a:pt x="2263" y="293"/>
                  </a:lnTo>
                  <a:lnTo>
                    <a:pt x="2288" y="303"/>
                  </a:lnTo>
                  <a:lnTo>
                    <a:pt x="2311" y="317"/>
                  </a:lnTo>
                  <a:lnTo>
                    <a:pt x="2331" y="335"/>
                  </a:lnTo>
                  <a:lnTo>
                    <a:pt x="2488" y="490"/>
                  </a:lnTo>
                  <a:lnTo>
                    <a:pt x="2508" y="514"/>
                  </a:lnTo>
                  <a:lnTo>
                    <a:pt x="2523" y="541"/>
                  </a:lnTo>
                  <a:lnTo>
                    <a:pt x="2532" y="569"/>
                  </a:lnTo>
                  <a:lnTo>
                    <a:pt x="2538" y="598"/>
                  </a:lnTo>
                  <a:lnTo>
                    <a:pt x="2538" y="627"/>
                  </a:lnTo>
                  <a:lnTo>
                    <a:pt x="2532" y="656"/>
                  </a:lnTo>
                  <a:lnTo>
                    <a:pt x="2523" y="685"/>
                  </a:lnTo>
                  <a:lnTo>
                    <a:pt x="2508" y="711"/>
                  </a:lnTo>
                  <a:lnTo>
                    <a:pt x="2488" y="735"/>
                  </a:lnTo>
                  <a:lnTo>
                    <a:pt x="2392" y="831"/>
                  </a:lnTo>
                  <a:lnTo>
                    <a:pt x="2381" y="846"/>
                  </a:lnTo>
                  <a:lnTo>
                    <a:pt x="2373" y="864"/>
                  </a:lnTo>
                  <a:lnTo>
                    <a:pt x="2368" y="884"/>
                  </a:lnTo>
                  <a:lnTo>
                    <a:pt x="2367" y="906"/>
                  </a:lnTo>
                  <a:lnTo>
                    <a:pt x="2370" y="927"/>
                  </a:lnTo>
                  <a:lnTo>
                    <a:pt x="2377" y="947"/>
                  </a:lnTo>
                  <a:lnTo>
                    <a:pt x="2401" y="1000"/>
                  </a:lnTo>
                  <a:lnTo>
                    <a:pt x="2422" y="1054"/>
                  </a:lnTo>
                  <a:lnTo>
                    <a:pt x="2432" y="1073"/>
                  </a:lnTo>
                  <a:lnTo>
                    <a:pt x="2445" y="1090"/>
                  </a:lnTo>
                  <a:lnTo>
                    <a:pt x="2461" y="1105"/>
                  </a:lnTo>
                  <a:lnTo>
                    <a:pt x="2478" y="1116"/>
                  </a:lnTo>
                  <a:lnTo>
                    <a:pt x="2497" y="1124"/>
                  </a:lnTo>
                  <a:lnTo>
                    <a:pt x="2515" y="1126"/>
                  </a:lnTo>
                  <a:lnTo>
                    <a:pt x="2650" y="1126"/>
                  </a:lnTo>
                  <a:lnTo>
                    <a:pt x="2686" y="1130"/>
                  </a:lnTo>
                  <a:lnTo>
                    <a:pt x="2718" y="1140"/>
                  </a:lnTo>
                  <a:lnTo>
                    <a:pt x="2747" y="1156"/>
                  </a:lnTo>
                  <a:lnTo>
                    <a:pt x="2772" y="1176"/>
                  </a:lnTo>
                  <a:lnTo>
                    <a:pt x="2794" y="1203"/>
                  </a:lnTo>
                  <a:lnTo>
                    <a:pt x="2810" y="1232"/>
                  </a:lnTo>
                  <a:lnTo>
                    <a:pt x="2820" y="1264"/>
                  </a:lnTo>
                  <a:lnTo>
                    <a:pt x="2824" y="1298"/>
                  </a:lnTo>
                  <a:lnTo>
                    <a:pt x="2824" y="1519"/>
                  </a:lnTo>
                  <a:lnTo>
                    <a:pt x="2820" y="1554"/>
                  </a:lnTo>
                  <a:lnTo>
                    <a:pt x="2810" y="1587"/>
                  </a:lnTo>
                  <a:lnTo>
                    <a:pt x="2794" y="1615"/>
                  </a:lnTo>
                  <a:lnTo>
                    <a:pt x="2772" y="1641"/>
                  </a:lnTo>
                  <a:lnTo>
                    <a:pt x="2747" y="1662"/>
                  </a:lnTo>
                  <a:lnTo>
                    <a:pt x="2718" y="1678"/>
                  </a:lnTo>
                  <a:lnTo>
                    <a:pt x="2686" y="1688"/>
                  </a:lnTo>
                  <a:lnTo>
                    <a:pt x="2650" y="1692"/>
                  </a:lnTo>
                  <a:lnTo>
                    <a:pt x="2515" y="1692"/>
                  </a:lnTo>
                  <a:lnTo>
                    <a:pt x="2497" y="1694"/>
                  </a:lnTo>
                  <a:lnTo>
                    <a:pt x="2478" y="1702"/>
                  </a:lnTo>
                  <a:lnTo>
                    <a:pt x="2461" y="1713"/>
                  </a:lnTo>
                  <a:lnTo>
                    <a:pt x="2445" y="1728"/>
                  </a:lnTo>
                  <a:lnTo>
                    <a:pt x="2432" y="1745"/>
                  </a:lnTo>
                  <a:lnTo>
                    <a:pt x="2423" y="1763"/>
                  </a:lnTo>
                  <a:lnTo>
                    <a:pt x="2401" y="1818"/>
                  </a:lnTo>
                  <a:lnTo>
                    <a:pt x="2377" y="1871"/>
                  </a:lnTo>
                  <a:lnTo>
                    <a:pt x="2370" y="1891"/>
                  </a:lnTo>
                  <a:lnTo>
                    <a:pt x="2368" y="1912"/>
                  </a:lnTo>
                  <a:lnTo>
                    <a:pt x="2368" y="1933"/>
                  </a:lnTo>
                  <a:lnTo>
                    <a:pt x="2373" y="1954"/>
                  </a:lnTo>
                  <a:lnTo>
                    <a:pt x="2381" y="1972"/>
                  </a:lnTo>
                  <a:lnTo>
                    <a:pt x="2392" y="1987"/>
                  </a:lnTo>
                  <a:lnTo>
                    <a:pt x="2488" y="2084"/>
                  </a:lnTo>
                  <a:lnTo>
                    <a:pt x="2508" y="2107"/>
                  </a:lnTo>
                  <a:lnTo>
                    <a:pt x="2523" y="2134"/>
                  </a:lnTo>
                  <a:lnTo>
                    <a:pt x="2532" y="2161"/>
                  </a:lnTo>
                  <a:lnTo>
                    <a:pt x="2538" y="2191"/>
                  </a:lnTo>
                  <a:lnTo>
                    <a:pt x="2538" y="2219"/>
                  </a:lnTo>
                  <a:lnTo>
                    <a:pt x="2532" y="2249"/>
                  </a:lnTo>
                  <a:lnTo>
                    <a:pt x="2523" y="2278"/>
                  </a:lnTo>
                  <a:lnTo>
                    <a:pt x="2508" y="2304"/>
                  </a:lnTo>
                  <a:lnTo>
                    <a:pt x="2488" y="2328"/>
                  </a:lnTo>
                  <a:lnTo>
                    <a:pt x="2331" y="2483"/>
                  </a:lnTo>
                  <a:lnTo>
                    <a:pt x="2311" y="2501"/>
                  </a:lnTo>
                  <a:lnTo>
                    <a:pt x="2288" y="2515"/>
                  </a:lnTo>
                  <a:lnTo>
                    <a:pt x="2263" y="2525"/>
                  </a:lnTo>
                  <a:lnTo>
                    <a:pt x="2237" y="2532"/>
                  </a:lnTo>
                  <a:lnTo>
                    <a:pt x="2209" y="2534"/>
                  </a:lnTo>
                  <a:lnTo>
                    <a:pt x="2182" y="2532"/>
                  </a:lnTo>
                  <a:lnTo>
                    <a:pt x="2156" y="2525"/>
                  </a:lnTo>
                  <a:lnTo>
                    <a:pt x="2132" y="2515"/>
                  </a:lnTo>
                  <a:lnTo>
                    <a:pt x="2109" y="2501"/>
                  </a:lnTo>
                  <a:lnTo>
                    <a:pt x="2087" y="2483"/>
                  </a:lnTo>
                  <a:lnTo>
                    <a:pt x="1991" y="2387"/>
                  </a:lnTo>
                  <a:lnTo>
                    <a:pt x="1977" y="2377"/>
                  </a:lnTo>
                  <a:lnTo>
                    <a:pt x="1961" y="2369"/>
                  </a:lnTo>
                  <a:lnTo>
                    <a:pt x="1942" y="2364"/>
                  </a:lnTo>
                  <a:lnTo>
                    <a:pt x="1923" y="2363"/>
                  </a:lnTo>
                  <a:lnTo>
                    <a:pt x="1905" y="2364"/>
                  </a:lnTo>
                  <a:lnTo>
                    <a:pt x="1889" y="2368"/>
                  </a:lnTo>
                  <a:lnTo>
                    <a:pt x="1875" y="2372"/>
                  </a:lnTo>
                  <a:lnTo>
                    <a:pt x="1822" y="2396"/>
                  </a:lnTo>
                  <a:lnTo>
                    <a:pt x="1767" y="2418"/>
                  </a:lnTo>
                  <a:lnTo>
                    <a:pt x="1748" y="2427"/>
                  </a:lnTo>
                  <a:lnTo>
                    <a:pt x="1731" y="2439"/>
                  </a:lnTo>
                  <a:lnTo>
                    <a:pt x="1717" y="2455"/>
                  </a:lnTo>
                  <a:lnTo>
                    <a:pt x="1706" y="2474"/>
                  </a:lnTo>
                  <a:lnTo>
                    <a:pt x="1698" y="2492"/>
                  </a:lnTo>
                  <a:lnTo>
                    <a:pt x="1695" y="2510"/>
                  </a:lnTo>
                  <a:lnTo>
                    <a:pt x="1695" y="2646"/>
                  </a:lnTo>
                  <a:lnTo>
                    <a:pt x="1692" y="2680"/>
                  </a:lnTo>
                  <a:lnTo>
                    <a:pt x="1682" y="2712"/>
                  </a:lnTo>
                  <a:lnTo>
                    <a:pt x="1666" y="2742"/>
                  </a:lnTo>
                  <a:lnTo>
                    <a:pt x="1644" y="2768"/>
                  </a:lnTo>
                  <a:lnTo>
                    <a:pt x="1619" y="2788"/>
                  </a:lnTo>
                  <a:lnTo>
                    <a:pt x="1589" y="2804"/>
                  </a:lnTo>
                  <a:lnTo>
                    <a:pt x="1557" y="2815"/>
                  </a:lnTo>
                  <a:lnTo>
                    <a:pt x="1522" y="2818"/>
                  </a:lnTo>
                  <a:lnTo>
                    <a:pt x="1301" y="2818"/>
                  </a:lnTo>
                  <a:lnTo>
                    <a:pt x="1267" y="2815"/>
                  </a:lnTo>
                  <a:lnTo>
                    <a:pt x="1234" y="2804"/>
                  </a:lnTo>
                  <a:lnTo>
                    <a:pt x="1205" y="2788"/>
                  </a:lnTo>
                  <a:lnTo>
                    <a:pt x="1179" y="2768"/>
                  </a:lnTo>
                  <a:lnTo>
                    <a:pt x="1158" y="2742"/>
                  </a:lnTo>
                  <a:lnTo>
                    <a:pt x="1142" y="2712"/>
                  </a:lnTo>
                  <a:lnTo>
                    <a:pt x="1132" y="2680"/>
                  </a:lnTo>
                  <a:lnTo>
                    <a:pt x="1129" y="2646"/>
                  </a:lnTo>
                  <a:lnTo>
                    <a:pt x="1129" y="2510"/>
                  </a:lnTo>
                  <a:lnTo>
                    <a:pt x="1125" y="2492"/>
                  </a:lnTo>
                  <a:lnTo>
                    <a:pt x="1118" y="2474"/>
                  </a:lnTo>
                  <a:lnTo>
                    <a:pt x="1107" y="2455"/>
                  </a:lnTo>
                  <a:lnTo>
                    <a:pt x="1092" y="2439"/>
                  </a:lnTo>
                  <a:lnTo>
                    <a:pt x="1075" y="2427"/>
                  </a:lnTo>
                  <a:lnTo>
                    <a:pt x="1057" y="2418"/>
                  </a:lnTo>
                  <a:lnTo>
                    <a:pt x="1002" y="2396"/>
                  </a:lnTo>
                  <a:lnTo>
                    <a:pt x="948" y="2372"/>
                  </a:lnTo>
                  <a:lnTo>
                    <a:pt x="927" y="2365"/>
                  </a:lnTo>
                  <a:lnTo>
                    <a:pt x="901" y="2363"/>
                  </a:lnTo>
                  <a:lnTo>
                    <a:pt x="881" y="2364"/>
                  </a:lnTo>
                  <a:lnTo>
                    <a:pt x="863" y="2369"/>
                  </a:lnTo>
                  <a:lnTo>
                    <a:pt x="846" y="2377"/>
                  </a:lnTo>
                  <a:lnTo>
                    <a:pt x="833" y="2387"/>
                  </a:lnTo>
                  <a:lnTo>
                    <a:pt x="736" y="2483"/>
                  </a:lnTo>
                  <a:lnTo>
                    <a:pt x="715" y="2501"/>
                  </a:lnTo>
                  <a:lnTo>
                    <a:pt x="692" y="2515"/>
                  </a:lnTo>
                  <a:lnTo>
                    <a:pt x="667" y="2525"/>
                  </a:lnTo>
                  <a:lnTo>
                    <a:pt x="641" y="2532"/>
                  </a:lnTo>
                  <a:lnTo>
                    <a:pt x="614" y="2534"/>
                  </a:lnTo>
                  <a:lnTo>
                    <a:pt x="586" y="2532"/>
                  </a:lnTo>
                  <a:lnTo>
                    <a:pt x="560" y="2525"/>
                  </a:lnTo>
                  <a:lnTo>
                    <a:pt x="536" y="2515"/>
                  </a:lnTo>
                  <a:lnTo>
                    <a:pt x="513" y="2501"/>
                  </a:lnTo>
                  <a:lnTo>
                    <a:pt x="491" y="2483"/>
                  </a:lnTo>
                  <a:lnTo>
                    <a:pt x="335" y="2327"/>
                  </a:lnTo>
                  <a:lnTo>
                    <a:pt x="316" y="2304"/>
                  </a:lnTo>
                  <a:lnTo>
                    <a:pt x="301" y="2278"/>
                  </a:lnTo>
                  <a:lnTo>
                    <a:pt x="290" y="2249"/>
                  </a:lnTo>
                  <a:lnTo>
                    <a:pt x="286" y="2219"/>
                  </a:lnTo>
                  <a:lnTo>
                    <a:pt x="286" y="2191"/>
                  </a:lnTo>
                  <a:lnTo>
                    <a:pt x="290" y="2161"/>
                  </a:lnTo>
                  <a:lnTo>
                    <a:pt x="301" y="2134"/>
                  </a:lnTo>
                  <a:lnTo>
                    <a:pt x="316" y="2107"/>
                  </a:lnTo>
                  <a:lnTo>
                    <a:pt x="335" y="2084"/>
                  </a:lnTo>
                  <a:lnTo>
                    <a:pt x="432" y="1987"/>
                  </a:lnTo>
                  <a:lnTo>
                    <a:pt x="443" y="1972"/>
                  </a:lnTo>
                  <a:lnTo>
                    <a:pt x="451" y="1954"/>
                  </a:lnTo>
                  <a:lnTo>
                    <a:pt x="455" y="1933"/>
                  </a:lnTo>
                  <a:lnTo>
                    <a:pt x="456" y="1912"/>
                  </a:lnTo>
                  <a:lnTo>
                    <a:pt x="453" y="1891"/>
                  </a:lnTo>
                  <a:lnTo>
                    <a:pt x="446" y="1871"/>
                  </a:lnTo>
                  <a:lnTo>
                    <a:pt x="422" y="1818"/>
                  </a:lnTo>
                  <a:lnTo>
                    <a:pt x="401" y="1763"/>
                  </a:lnTo>
                  <a:lnTo>
                    <a:pt x="392" y="1745"/>
                  </a:lnTo>
                  <a:lnTo>
                    <a:pt x="380" y="1728"/>
                  </a:lnTo>
                  <a:lnTo>
                    <a:pt x="364" y="1713"/>
                  </a:lnTo>
                  <a:lnTo>
                    <a:pt x="345" y="1702"/>
                  </a:lnTo>
                  <a:lnTo>
                    <a:pt x="327" y="1694"/>
                  </a:lnTo>
                  <a:lnTo>
                    <a:pt x="309" y="1692"/>
                  </a:lnTo>
                  <a:lnTo>
                    <a:pt x="173" y="1692"/>
                  </a:lnTo>
                  <a:lnTo>
                    <a:pt x="139" y="1688"/>
                  </a:lnTo>
                  <a:lnTo>
                    <a:pt x="105" y="1678"/>
                  </a:lnTo>
                  <a:lnTo>
                    <a:pt x="77" y="1662"/>
                  </a:lnTo>
                  <a:lnTo>
                    <a:pt x="51" y="1641"/>
                  </a:lnTo>
                  <a:lnTo>
                    <a:pt x="30" y="1615"/>
                  </a:lnTo>
                  <a:lnTo>
                    <a:pt x="14" y="1587"/>
                  </a:lnTo>
                  <a:lnTo>
                    <a:pt x="4" y="1554"/>
                  </a:lnTo>
                  <a:lnTo>
                    <a:pt x="0" y="1519"/>
                  </a:lnTo>
                  <a:lnTo>
                    <a:pt x="0" y="1298"/>
                  </a:lnTo>
                  <a:lnTo>
                    <a:pt x="4" y="1264"/>
                  </a:lnTo>
                  <a:lnTo>
                    <a:pt x="14" y="1231"/>
                  </a:lnTo>
                  <a:lnTo>
                    <a:pt x="30" y="1203"/>
                  </a:lnTo>
                  <a:lnTo>
                    <a:pt x="51" y="1176"/>
                  </a:lnTo>
                  <a:lnTo>
                    <a:pt x="77" y="1156"/>
                  </a:lnTo>
                  <a:lnTo>
                    <a:pt x="105" y="1140"/>
                  </a:lnTo>
                  <a:lnTo>
                    <a:pt x="139" y="1130"/>
                  </a:lnTo>
                  <a:lnTo>
                    <a:pt x="173" y="1126"/>
                  </a:lnTo>
                  <a:lnTo>
                    <a:pt x="309" y="1126"/>
                  </a:lnTo>
                  <a:lnTo>
                    <a:pt x="327" y="1124"/>
                  </a:lnTo>
                  <a:lnTo>
                    <a:pt x="345" y="1116"/>
                  </a:lnTo>
                  <a:lnTo>
                    <a:pt x="364" y="1105"/>
                  </a:lnTo>
                  <a:lnTo>
                    <a:pt x="380" y="1090"/>
                  </a:lnTo>
                  <a:lnTo>
                    <a:pt x="392" y="1073"/>
                  </a:lnTo>
                  <a:lnTo>
                    <a:pt x="401" y="1054"/>
                  </a:lnTo>
                  <a:lnTo>
                    <a:pt x="422" y="1000"/>
                  </a:lnTo>
                  <a:lnTo>
                    <a:pt x="446" y="947"/>
                  </a:lnTo>
                  <a:lnTo>
                    <a:pt x="453" y="927"/>
                  </a:lnTo>
                  <a:lnTo>
                    <a:pt x="456" y="906"/>
                  </a:lnTo>
                  <a:lnTo>
                    <a:pt x="455" y="884"/>
                  </a:lnTo>
                  <a:lnTo>
                    <a:pt x="451" y="864"/>
                  </a:lnTo>
                  <a:lnTo>
                    <a:pt x="443" y="846"/>
                  </a:lnTo>
                  <a:lnTo>
                    <a:pt x="432" y="831"/>
                  </a:lnTo>
                  <a:lnTo>
                    <a:pt x="335" y="735"/>
                  </a:lnTo>
                  <a:lnTo>
                    <a:pt x="318" y="713"/>
                  </a:lnTo>
                  <a:lnTo>
                    <a:pt x="303" y="691"/>
                  </a:lnTo>
                  <a:lnTo>
                    <a:pt x="293" y="666"/>
                  </a:lnTo>
                  <a:lnTo>
                    <a:pt x="287" y="639"/>
                  </a:lnTo>
                  <a:lnTo>
                    <a:pt x="285" y="613"/>
                  </a:lnTo>
                  <a:lnTo>
                    <a:pt x="287" y="586"/>
                  </a:lnTo>
                  <a:lnTo>
                    <a:pt x="293" y="560"/>
                  </a:lnTo>
                  <a:lnTo>
                    <a:pt x="303" y="535"/>
                  </a:lnTo>
                  <a:lnTo>
                    <a:pt x="318" y="512"/>
                  </a:lnTo>
                  <a:lnTo>
                    <a:pt x="335" y="491"/>
                  </a:lnTo>
                  <a:lnTo>
                    <a:pt x="491" y="335"/>
                  </a:lnTo>
                  <a:lnTo>
                    <a:pt x="512" y="317"/>
                  </a:lnTo>
                  <a:lnTo>
                    <a:pt x="536" y="303"/>
                  </a:lnTo>
                  <a:lnTo>
                    <a:pt x="560" y="293"/>
                  </a:lnTo>
                  <a:lnTo>
                    <a:pt x="586" y="286"/>
                  </a:lnTo>
                  <a:lnTo>
                    <a:pt x="614" y="284"/>
                  </a:lnTo>
                  <a:lnTo>
                    <a:pt x="641" y="286"/>
                  </a:lnTo>
                  <a:lnTo>
                    <a:pt x="667" y="293"/>
                  </a:lnTo>
                  <a:lnTo>
                    <a:pt x="692" y="303"/>
                  </a:lnTo>
                  <a:lnTo>
                    <a:pt x="715" y="317"/>
                  </a:lnTo>
                  <a:lnTo>
                    <a:pt x="736" y="335"/>
                  </a:lnTo>
                  <a:lnTo>
                    <a:pt x="832" y="431"/>
                  </a:lnTo>
                  <a:lnTo>
                    <a:pt x="846" y="441"/>
                  </a:lnTo>
                  <a:lnTo>
                    <a:pt x="863" y="449"/>
                  </a:lnTo>
                  <a:lnTo>
                    <a:pt x="881" y="454"/>
                  </a:lnTo>
                  <a:lnTo>
                    <a:pt x="901" y="456"/>
                  </a:lnTo>
                  <a:lnTo>
                    <a:pt x="919" y="454"/>
                  </a:lnTo>
                  <a:lnTo>
                    <a:pt x="935" y="450"/>
                  </a:lnTo>
                  <a:lnTo>
                    <a:pt x="948" y="446"/>
                  </a:lnTo>
                  <a:lnTo>
                    <a:pt x="1002" y="422"/>
                  </a:lnTo>
                  <a:lnTo>
                    <a:pt x="1056" y="400"/>
                  </a:lnTo>
                  <a:lnTo>
                    <a:pt x="1075" y="391"/>
                  </a:lnTo>
                  <a:lnTo>
                    <a:pt x="1092" y="378"/>
                  </a:lnTo>
                  <a:lnTo>
                    <a:pt x="1107" y="362"/>
                  </a:lnTo>
                  <a:lnTo>
                    <a:pt x="1118" y="344"/>
                  </a:lnTo>
                  <a:lnTo>
                    <a:pt x="1125" y="326"/>
                  </a:lnTo>
                  <a:lnTo>
                    <a:pt x="1129" y="308"/>
                  </a:lnTo>
                  <a:lnTo>
                    <a:pt x="1129" y="172"/>
                  </a:lnTo>
                  <a:lnTo>
                    <a:pt x="1132" y="138"/>
                  </a:lnTo>
                  <a:lnTo>
                    <a:pt x="1142" y="106"/>
                  </a:lnTo>
                  <a:lnTo>
                    <a:pt x="1158" y="76"/>
                  </a:lnTo>
                  <a:lnTo>
                    <a:pt x="1179" y="50"/>
                  </a:lnTo>
                  <a:lnTo>
                    <a:pt x="1205" y="29"/>
                  </a:lnTo>
                  <a:lnTo>
                    <a:pt x="1234" y="14"/>
                  </a:lnTo>
                  <a:lnTo>
                    <a:pt x="1267" y="3"/>
                  </a:lnTo>
                  <a:lnTo>
                    <a:pt x="13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7">
              <a:extLst>
                <a:ext uri="{FF2B5EF4-FFF2-40B4-BE49-F238E27FC236}">
                  <a16:creationId xmlns:a16="http://schemas.microsoft.com/office/drawing/2014/main" id="{32E9D571-A39A-4812-BBE1-A5175B3D697B}"/>
                </a:ext>
              </a:extLst>
            </p:cNvPr>
            <p:cNvSpPr>
              <a:spLocks noEditPoints="1"/>
            </p:cNvSpPr>
            <p:nvPr/>
          </p:nvSpPr>
          <p:spPr bwMode="auto">
            <a:xfrm>
              <a:off x="4116" y="2102"/>
              <a:ext cx="490" cy="489"/>
            </a:xfrm>
            <a:custGeom>
              <a:avLst/>
              <a:gdLst>
                <a:gd name="T0" fmla="*/ 602 w 1469"/>
                <a:gd name="T1" fmla="*/ 552 h 1466"/>
                <a:gd name="T2" fmla="*/ 513 w 1469"/>
                <a:gd name="T3" fmla="*/ 697 h 1466"/>
                <a:gd name="T4" fmla="*/ 553 w 1469"/>
                <a:gd name="T5" fmla="*/ 866 h 1466"/>
                <a:gd name="T6" fmla="*/ 698 w 1469"/>
                <a:gd name="T7" fmla="*/ 954 h 1466"/>
                <a:gd name="T8" fmla="*/ 867 w 1469"/>
                <a:gd name="T9" fmla="*/ 915 h 1466"/>
                <a:gd name="T10" fmla="*/ 956 w 1469"/>
                <a:gd name="T11" fmla="*/ 770 h 1466"/>
                <a:gd name="T12" fmla="*/ 915 w 1469"/>
                <a:gd name="T13" fmla="*/ 601 h 1466"/>
                <a:gd name="T14" fmla="*/ 771 w 1469"/>
                <a:gd name="T15" fmla="*/ 512 h 1466"/>
                <a:gd name="T16" fmla="*/ 839 w 1469"/>
                <a:gd name="T17" fmla="*/ 12 h 1466"/>
                <a:gd name="T18" fmla="*/ 905 w 1469"/>
                <a:gd name="T19" fmla="*/ 115 h 1466"/>
                <a:gd name="T20" fmla="*/ 950 w 1469"/>
                <a:gd name="T21" fmla="*/ 213 h 1466"/>
                <a:gd name="T22" fmla="*/ 995 w 1469"/>
                <a:gd name="T23" fmla="*/ 227 h 1466"/>
                <a:gd name="T24" fmla="*/ 1069 w 1469"/>
                <a:gd name="T25" fmla="*/ 161 h 1466"/>
                <a:gd name="T26" fmla="*/ 1178 w 1469"/>
                <a:gd name="T27" fmla="*/ 151 h 1466"/>
                <a:gd name="T28" fmla="*/ 1320 w 1469"/>
                <a:gd name="T29" fmla="*/ 298 h 1466"/>
                <a:gd name="T30" fmla="*/ 1293 w 1469"/>
                <a:gd name="T31" fmla="*/ 416 h 1466"/>
                <a:gd name="T32" fmla="*/ 1255 w 1469"/>
                <a:gd name="T33" fmla="*/ 518 h 1466"/>
                <a:gd name="T34" fmla="*/ 1353 w 1469"/>
                <a:gd name="T35" fmla="*/ 563 h 1466"/>
                <a:gd name="T36" fmla="*/ 1457 w 1469"/>
                <a:gd name="T37" fmla="*/ 627 h 1466"/>
                <a:gd name="T38" fmla="*/ 1457 w 1469"/>
                <a:gd name="T39" fmla="*/ 839 h 1466"/>
                <a:gd name="T40" fmla="*/ 1353 w 1469"/>
                <a:gd name="T41" fmla="*/ 903 h 1466"/>
                <a:gd name="T42" fmla="*/ 1243 w 1469"/>
                <a:gd name="T43" fmla="*/ 977 h 1466"/>
                <a:gd name="T44" fmla="*/ 1309 w 1469"/>
                <a:gd name="T45" fmla="*/ 1071 h 1466"/>
                <a:gd name="T46" fmla="*/ 1309 w 1469"/>
                <a:gd name="T47" fmla="*/ 1192 h 1466"/>
                <a:gd name="T48" fmla="*/ 1156 w 1469"/>
                <a:gd name="T49" fmla="*/ 1323 h 1466"/>
                <a:gd name="T50" fmla="*/ 1052 w 1469"/>
                <a:gd name="T51" fmla="*/ 1291 h 1466"/>
                <a:gd name="T52" fmla="*/ 989 w 1469"/>
                <a:gd name="T53" fmla="*/ 1238 h 1466"/>
                <a:gd name="T54" fmla="*/ 922 w 1469"/>
                <a:gd name="T55" fmla="*/ 1265 h 1466"/>
                <a:gd name="T56" fmla="*/ 901 w 1469"/>
                <a:gd name="T57" fmla="*/ 1377 h 1466"/>
                <a:gd name="T58" fmla="*/ 816 w 1469"/>
                <a:gd name="T59" fmla="*/ 1463 h 1466"/>
                <a:gd name="T60" fmla="*/ 606 w 1469"/>
                <a:gd name="T61" fmla="*/ 1441 h 1466"/>
                <a:gd name="T62" fmla="*/ 563 w 1469"/>
                <a:gd name="T63" fmla="*/ 1284 h 1466"/>
                <a:gd name="T64" fmla="*/ 487 w 1469"/>
                <a:gd name="T65" fmla="*/ 1239 h 1466"/>
                <a:gd name="T66" fmla="*/ 466 w 1469"/>
                <a:gd name="T67" fmla="*/ 1242 h 1466"/>
                <a:gd name="T68" fmla="*/ 357 w 1469"/>
                <a:gd name="T69" fmla="*/ 1323 h 1466"/>
                <a:gd name="T70" fmla="*/ 254 w 1469"/>
                <a:gd name="T71" fmla="*/ 1291 h 1466"/>
                <a:gd name="T72" fmla="*/ 142 w 1469"/>
                <a:gd name="T73" fmla="*/ 1131 h 1466"/>
                <a:gd name="T74" fmla="*/ 224 w 1469"/>
                <a:gd name="T75" fmla="*/ 1002 h 1466"/>
                <a:gd name="T76" fmla="*/ 202 w 1469"/>
                <a:gd name="T77" fmla="*/ 920 h 1466"/>
                <a:gd name="T78" fmla="*/ 88 w 1469"/>
                <a:gd name="T79" fmla="*/ 901 h 1466"/>
                <a:gd name="T80" fmla="*/ 2 w 1469"/>
                <a:gd name="T81" fmla="*/ 814 h 1466"/>
                <a:gd name="T82" fmla="*/ 25 w 1469"/>
                <a:gd name="T83" fmla="*/ 607 h 1466"/>
                <a:gd name="T84" fmla="*/ 183 w 1469"/>
                <a:gd name="T85" fmla="*/ 563 h 1466"/>
                <a:gd name="T86" fmla="*/ 225 w 1469"/>
                <a:gd name="T87" fmla="*/ 489 h 1466"/>
                <a:gd name="T88" fmla="*/ 159 w 1469"/>
                <a:gd name="T89" fmla="*/ 396 h 1466"/>
                <a:gd name="T90" fmla="*/ 159 w 1469"/>
                <a:gd name="T91" fmla="*/ 275 h 1466"/>
                <a:gd name="T92" fmla="*/ 313 w 1469"/>
                <a:gd name="T93" fmla="*/ 144 h 1466"/>
                <a:gd name="T94" fmla="*/ 417 w 1469"/>
                <a:gd name="T95" fmla="*/ 176 h 1466"/>
                <a:gd name="T96" fmla="*/ 479 w 1469"/>
                <a:gd name="T97" fmla="*/ 228 h 1466"/>
                <a:gd name="T98" fmla="*/ 547 w 1469"/>
                <a:gd name="T99" fmla="*/ 202 h 1466"/>
                <a:gd name="T100" fmla="*/ 567 w 1469"/>
                <a:gd name="T101" fmla="*/ 89 h 1466"/>
                <a:gd name="T102" fmla="*/ 652 w 1469"/>
                <a:gd name="T103" fmla="*/ 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1466">
                  <a:moveTo>
                    <a:pt x="734" y="509"/>
                  </a:moveTo>
                  <a:lnTo>
                    <a:pt x="698" y="512"/>
                  </a:lnTo>
                  <a:lnTo>
                    <a:pt x="664" y="520"/>
                  </a:lnTo>
                  <a:lnTo>
                    <a:pt x="630" y="534"/>
                  </a:lnTo>
                  <a:lnTo>
                    <a:pt x="602" y="552"/>
                  </a:lnTo>
                  <a:lnTo>
                    <a:pt x="576" y="575"/>
                  </a:lnTo>
                  <a:lnTo>
                    <a:pt x="553" y="601"/>
                  </a:lnTo>
                  <a:lnTo>
                    <a:pt x="535" y="631"/>
                  </a:lnTo>
                  <a:lnTo>
                    <a:pt x="521" y="663"/>
                  </a:lnTo>
                  <a:lnTo>
                    <a:pt x="513" y="697"/>
                  </a:lnTo>
                  <a:lnTo>
                    <a:pt x="509" y="733"/>
                  </a:lnTo>
                  <a:lnTo>
                    <a:pt x="513" y="770"/>
                  </a:lnTo>
                  <a:lnTo>
                    <a:pt x="521" y="804"/>
                  </a:lnTo>
                  <a:lnTo>
                    <a:pt x="535" y="836"/>
                  </a:lnTo>
                  <a:lnTo>
                    <a:pt x="553" y="866"/>
                  </a:lnTo>
                  <a:lnTo>
                    <a:pt x="576" y="892"/>
                  </a:lnTo>
                  <a:lnTo>
                    <a:pt x="602" y="915"/>
                  </a:lnTo>
                  <a:lnTo>
                    <a:pt x="630" y="933"/>
                  </a:lnTo>
                  <a:lnTo>
                    <a:pt x="664" y="945"/>
                  </a:lnTo>
                  <a:lnTo>
                    <a:pt x="698" y="954"/>
                  </a:lnTo>
                  <a:lnTo>
                    <a:pt x="734" y="958"/>
                  </a:lnTo>
                  <a:lnTo>
                    <a:pt x="771" y="954"/>
                  </a:lnTo>
                  <a:lnTo>
                    <a:pt x="805" y="945"/>
                  </a:lnTo>
                  <a:lnTo>
                    <a:pt x="837" y="933"/>
                  </a:lnTo>
                  <a:lnTo>
                    <a:pt x="867" y="915"/>
                  </a:lnTo>
                  <a:lnTo>
                    <a:pt x="893" y="892"/>
                  </a:lnTo>
                  <a:lnTo>
                    <a:pt x="915" y="866"/>
                  </a:lnTo>
                  <a:lnTo>
                    <a:pt x="933" y="836"/>
                  </a:lnTo>
                  <a:lnTo>
                    <a:pt x="947" y="804"/>
                  </a:lnTo>
                  <a:lnTo>
                    <a:pt x="956" y="770"/>
                  </a:lnTo>
                  <a:lnTo>
                    <a:pt x="958" y="733"/>
                  </a:lnTo>
                  <a:lnTo>
                    <a:pt x="956" y="697"/>
                  </a:lnTo>
                  <a:lnTo>
                    <a:pt x="947" y="663"/>
                  </a:lnTo>
                  <a:lnTo>
                    <a:pt x="933" y="631"/>
                  </a:lnTo>
                  <a:lnTo>
                    <a:pt x="915" y="601"/>
                  </a:lnTo>
                  <a:lnTo>
                    <a:pt x="893" y="575"/>
                  </a:lnTo>
                  <a:lnTo>
                    <a:pt x="867" y="552"/>
                  </a:lnTo>
                  <a:lnTo>
                    <a:pt x="837" y="534"/>
                  </a:lnTo>
                  <a:lnTo>
                    <a:pt x="805" y="520"/>
                  </a:lnTo>
                  <a:lnTo>
                    <a:pt x="771" y="512"/>
                  </a:lnTo>
                  <a:lnTo>
                    <a:pt x="734" y="509"/>
                  </a:lnTo>
                  <a:close/>
                  <a:moveTo>
                    <a:pt x="678" y="0"/>
                  </a:moveTo>
                  <a:lnTo>
                    <a:pt x="789" y="0"/>
                  </a:lnTo>
                  <a:lnTo>
                    <a:pt x="816" y="3"/>
                  </a:lnTo>
                  <a:lnTo>
                    <a:pt x="839" y="12"/>
                  </a:lnTo>
                  <a:lnTo>
                    <a:pt x="861" y="25"/>
                  </a:lnTo>
                  <a:lnTo>
                    <a:pt x="879" y="44"/>
                  </a:lnTo>
                  <a:lnTo>
                    <a:pt x="893" y="64"/>
                  </a:lnTo>
                  <a:lnTo>
                    <a:pt x="901" y="89"/>
                  </a:lnTo>
                  <a:lnTo>
                    <a:pt x="905" y="115"/>
                  </a:lnTo>
                  <a:lnTo>
                    <a:pt x="905" y="183"/>
                  </a:lnTo>
                  <a:lnTo>
                    <a:pt x="907" y="189"/>
                  </a:lnTo>
                  <a:lnTo>
                    <a:pt x="913" y="196"/>
                  </a:lnTo>
                  <a:lnTo>
                    <a:pt x="922" y="202"/>
                  </a:lnTo>
                  <a:lnTo>
                    <a:pt x="950" y="213"/>
                  </a:lnTo>
                  <a:lnTo>
                    <a:pt x="978" y="226"/>
                  </a:lnTo>
                  <a:lnTo>
                    <a:pt x="981" y="227"/>
                  </a:lnTo>
                  <a:lnTo>
                    <a:pt x="986" y="227"/>
                  </a:lnTo>
                  <a:lnTo>
                    <a:pt x="989" y="228"/>
                  </a:lnTo>
                  <a:lnTo>
                    <a:pt x="995" y="227"/>
                  </a:lnTo>
                  <a:lnTo>
                    <a:pt x="998" y="226"/>
                  </a:lnTo>
                  <a:lnTo>
                    <a:pt x="1002" y="225"/>
                  </a:lnTo>
                  <a:lnTo>
                    <a:pt x="1004" y="224"/>
                  </a:lnTo>
                  <a:lnTo>
                    <a:pt x="1052" y="176"/>
                  </a:lnTo>
                  <a:lnTo>
                    <a:pt x="1069" y="161"/>
                  </a:lnTo>
                  <a:lnTo>
                    <a:pt x="1088" y="151"/>
                  </a:lnTo>
                  <a:lnTo>
                    <a:pt x="1110" y="144"/>
                  </a:lnTo>
                  <a:lnTo>
                    <a:pt x="1133" y="143"/>
                  </a:lnTo>
                  <a:lnTo>
                    <a:pt x="1156" y="144"/>
                  </a:lnTo>
                  <a:lnTo>
                    <a:pt x="1178" y="151"/>
                  </a:lnTo>
                  <a:lnTo>
                    <a:pt x="1197" y="161"/>
                  </a:lnTo>
                  <a:lnTo>
                    <a:pt x="1214" y="176"/>
                  </a:lnTo>
                  <a:lnTo>
                    <a:pt x="1293" y="253"/>
                  </a:lnTo>
                  <a:lnTo>
                    <a:pt x="1309" y="275"/>
                  </a:lnTo>
                  <a:lnTo>
                    <a:pt x="1320" y="298"/>
                  </a:lnTo>
                  <a:lnTo>
                    <a:pt x="1326" y="323"/>
                  </a:lnTo>
                  <a:lnTo>
                    <a:pt x="1326" y="348"/>
                  </a:lnTo>
                  <a:lnTo>
                    <a:pt x="1320" y="372"/>
                  </a:lnTo>
                  <a:lnTo>
                    <a:pt x="1309" y="396"/>
                  </a:lnTo>
                  <a:lnTo>
                    <a:pt x="1293" y="416"/>
                  </a:lnTo>
                  <a:lnTo>
                    <a:pt x="1245" y="464"/>
                  </a:lnTo>
                  <a:lnTo>
                    <a:pt x="1242" y="471"/>
                  </a:lnTo>
                  <a:lnTo>
                    <a:pt x="1240" y="480"/>
                  </a:lnTo>
                  <a:lnTo>
                    <a:pt x="1243" y="489"/>
                  </a:lnTo>
                  <a:lnTo>
                    <a:pt x="1255" y="518"/>
                  </a:lnTo>
                  <a:lnTo>
                    <a:pt x="1267" y="546"/>
                  </a:lnTo>
                  <a:lnTo>
                    <a:pt x="1271" y="554"/>
                  </a:lnTo>
                  <a:lnTo>
                    <a:pt x="1279" y="561"/>
                  </a:lnTo>
                  <a:lnTo>
                    <a:pt x="1286" y="563"/>
                  </a:lnTo>
                  <a:lnTo>
                    <a:pt x="1353" y="563"/>
                  </a:lnTo>
                  <a:lnTo>
                    <a:pt x="1380" y="566"/>
                  </a:lnTo>
                  <a:lnTo>
                    <a:pt x="1404" y="575"/>
                  </a:lnTo>
                  <a:lnTo>
                    <a:pt x="1425" y="588"/>
                  </a:lnTo>
                  <a:lnTo>
                    <a:pt x="1444" y="607"/>
                  </a:lnTo>
                  <a:lnTo>
                    <a:pt x="1457" y="627"/>
                  </a:lnTo>
                  <a:lnTo>
                    <a:pt x="1465" y="652"/>
                  </a:lnTo>
                  <a:lnTo>
                    <a:pt x="1469" y="679"/>
                  </a:lnTo>
                  <a:lnTo>
                    <a:pt x="1469" y="788"/>
                  </a:lnTo>
                  <a:lnTo>
                    <a:pt x="1465" y="814"/>
                  </a:lnTo>
                  <a:lnTo>
                    <a:pt x="1457" y="839"/>
                  </a:lnTo>
                  <a:lnTo>
                    <a:pt x="1444" y="860"/>
                  </a:lnTo>
                  <a:lnTo>
                    <a:pt x="1425" y="878"/>
                  </a:lnTo>
                  <a:lnTo>
                    <a:pt x="1404" y="892"/>
                  </a:lnTo>
                  <a:lnTo>
                    <a:pt x="1380" y="901"/>
                  </a:lnTo>
                  <a:lnTo>
                    <a:pt x="1353" y="903"/>
                  </a:lnTo>
                  <a:lnTo>
                    <a:pt x="1286" y="903"/>
                  </a:lnTo>
                  <a:lnTo>
                    <a:pt x="1279" y="905"/>
                  </a:lnTo>
                  <a:lnTo>
                    <a:pt x="1271" y="912"/>
                  </a:lnTo>
                  <a:lnTo>
                    <a:pt x="1267" y="920"/>
                  </a:lnTo>
                  <a:lnTo>
                    <a:pt x="1243" y="977"/>
                  </a:lnTo>
                  <a:lnTo>
                    <a:pt x="1240" y="986"/>
                  </a:lnTo>
                  <a:lnTo>
                    <a:pt x="1242" y="995"/>
                  </a:lnTo>
                  <a:lnTo>
                    <a:pt x="1245" y="1002"/>
                  </a:lnTo>
                  <a:lnTo>
                    <a:pt x="1293" y="1050"/>
                  </a:lnTo>
                  <a:lnTo>
                    <a:pt x="1309" y="1071"/>
                  </a:lnTo>
                  <a:lnTo>
                    <a:pt x="1320" y="1094"/>
                  </a:lnTo>
                  <a:lnTo>
                    <a:pt x="1326" y="1119"/>
                  </a:lnTo>
                  <a:lnTo>
                    <a:pt x="1326" y="1144"/>
                  </a:lnTo>
                  <a:lnTo>
                    <a:pt x="1320" y="1169"/>
                  </a:lnTo>
                  <a:lnTo>
                    <a:pt x="1309" y="1192"/>
                  </a:lnTo>
                  <a:lnTo>
                    <a:pt x="1293" y="1213"/>
                  </a:lnTo>
                  <a:lnTo>
                    <a:pt x="1214" y="1291"/>
                  </a:lnTo>
                  <a:lnTo>
                    <a:pt x="1197" y="1306"/>
                  </a:lnTo>
                  <a:lnTo>
                    <a:pt x="1178" y="1316"/>
                  </a:lnTo>
                  <a:lnTo>
                    <a:pt x="1156" y="1323"/>
                  </a:lnTo>
                  <a:lnTo>
                    <a:pt x="1133" y="1324"/>
                  </a:lnTo>
                  <a:lnTo>
                    <a:pt x="1110" y="1323"/>
                  </a:lnTo>
                  <a:lnTo>
                    <a:pt x="1088" y="1316"/>
                  </a:lnTo>
                  <a:lnTo>
                    <a:pt x="1069" y="1306"/>
                  </a:lnTo>
                  <a:lnTo>
                    <a:pt x="1052" y="1291"/>
                  </a:lnTo>
                  <a:lnTo>
                    <a:pt x="1004" y="1243"/>
                  </a:lnTo>
                  <a:lnTo>
                    <a:pt x="1002" y="1242"/>
                  </a:lnTo>
                  <a:lnTo>
                    <a:pt x="998" y="1241"/>
                  </a:lnTo>
                  <a:lnTo>
                    <a:pt x="995" y="1239"/>
                  </a:lnTo>
                  <a:lnTo>
                    <a:pt x="989" y="1238"/>
                  </a:lnTo>
                  <a:lnTo>
                    <a:pt x="986" y="1239"/>
                  </a:lnTo>
                  <a:lnTo>
                    <a:pt x="981" y="1239"/>
                  </a:lnTo>
                  <a:lnTo>
                    <a:pt x="978" y="1241"/>
                  </a:lnTo>
                  <a:lnTo>
                    <a:pt x="950" y="1253"/>
                  </a:lnTo>
                  <a:lnTo>
                    <a:pt x="922" y="1265"/>
                  </a:lnTo>
                  <a:lnTo>
                    <a:pt x="913" y="1270"/>
                  </a:lnTo>
                  <a:lnTo>
                    <a:pt x="907" y="1277"/>
                  </a:lnTo>
                  <a:lnTo>
                    <a:pt x="905" y="1284"/>
                  </a:lnTo>
                  <a:lnTo>
                    <a:pt x="905" y="1351"/>
                  </a:lnTo>
                  <a:lnTo>
                    <a:pt x="901" y="1377"/>
                  </a:lnTo>
                  <a:lnTo>
                    <a:pt x="893" y="1402"/>
                  </a:lnTo>
                  <a:lnTo>
                    <a:pt x="879" y="1423"/>
                  </a:lnTo>
                  <a:lnTo>
                    <a:pt x="861" y="1441"/>
                  </a:lnTo>
                  <a:lnTo>
                    <a:pt x="839" y="1455"/>
                  </a:lnTo>
                  <a:lnTo>
                    <a:pt x="816" y="1463"/>
                  </a:lnTo>
                  <a:lnTo>
                    <a:pt x="789" y="1466"/>
                  </a:lnTo>
                  <a:lnTo>
                    <a:pt x="678" y="1466"/>
                  </a:lnTo>
                  <a:lnTo>
                    <a:pt x="652" y="1463"/>
                  </a:lnTo>
                  <a:lnTo>
                    <a:pt x="628" y="1455"/>
                  </a:lnTo>
                  <a:lnTo>
                    <a:pt x="606" y="1441"/>
                  </a:lnTo>
                  <a:lnTo>
                    <a:pt x="589" y="1423"/>
                  </a:lnTo>
                  <a:lnTo>
                    <a:pt x="576" y="1402"/>
                  </a:lnTo>
                  <a:lnTo>
                    <a:pt x="567" y="1377"/>
                  </a:lnTo>
                  <a:lnTo>
                    <a:pt x="563" y="1351"/>
                  </a:lnTo>
                  <a:lnTo>
                    <a:pt x="563" y="1284"/>
                  </a:lnTo>
                  <a:lnTo>
                    <a:pt x="561" y="1277"/>
                  </a:lnTo>
                  <a:lnTo>
                    <a:pt x="555" y="1270"/>
                  </a:lnTo>
                  <a:lnTo>
                    <a:pt x="547" y="1265"/>
                  </a:lnTo>
                  <a:lnTo>
                    <a:pt x="490" y="1241"/>
                  </a:lnTo>
                  <a:lnTo>
                    <a:pt x="487" y="1239"/>
                  </a:lnTo>
                  <a:lnTo>
                    <a:pt x="483" y="1239"/>
                  </a:lnTo>
                  <a:lnTo>
                    <a:pt x="479" y="1238"/>
                  </a:lnTo>
                  <a:lnTo>
                    <a:pt x="474" y="1239"/>
                  </a:lnTo>
                  <a:lnTo>
                    <a:pt x="469" y="1241"/>
                  </a:lnTo>
                  <a:lnTo>
                    <a:pt x="466" y="1242"/>
                  </a:lnTo>
                  <a:lnTo>
                    <a:pt x="465" y="1243"/>
                  </a:lnTo>
                  <a:lnTo>
                    <a:pt x="417" y="1291"/>
                  </a:lnTo>
                  <a:lnTo>
                    <a:pt x="399" y="1306"/>
                  </a:lnTo>
                  <a:lnTo>
                    <a:pt x="379" y="1316"/>
                  </a:lnTo>
                  <a:lnTo>
                    <a:pt x="357" y="1323"/>
                  </a:lnTo>
                  <a:lnTo>
                    <a:pt x="335" y="1324"/>
                  </a:lnTo>
                  <a:lnTo>
                    <a:pt x="313" y="1323"/>
                  </a:lnTo>
                  <a:lnTo>
                    <a:pt x="291" y="1316"/>
                  </a:lnTo>
                  <a:lnTo>
                    <a:pt x="271" y="1306"/>
                  </a:lnTo>
                  <a:lnTo>
                    <a:pt x="254" y="1291"/>
                  </a:lnTo>
                  <a:lnTo>
                    <a:pt x="176" y="1213"/>
                  </a:lnTo>
                  <a:lnTo>
                    <a:pt x="161" y="1195"/>
                  </a:lnTo>
                  <a:lnTo>
                    <a:pt x="151" y="1176"/>
                  </a:lnTo>
                  <a:lnTo>
                    <a:pt x="144" y="1154"/>
                  </a:lnTo>
                  <a:lnTo>
                    <a:pt x="142" y="1131"/>
                  </a:lnTo>
                  <a:lnTo>
                    <a:pt x="144" y="1108"/>
                  </a:lnTo>
                  <a:lnTo>
                    <a:pt x="151" y="1088"/>
                  </a:lnTo>
                  <a:lnTo>
                    <a:pt x="161" y="1067"/>
                  </a:lnTo>
                  <a:lnTo>
                    <a:pt x="176" y="1050"/>
                  </a:lnTo>
                  <a:lnTo>
                    <a:pt x="224" y="1002"/>
                  </a:lnTo>
                  <a:lnTo>
                    <a:pt x="226" y="995"/>
                  </a:lnTo>
                  <a:lnTo>
                    <a:pt x="227" y="986"/>
                  </a:lnTo>
                  <a:lnTo>
                    <a:pt x="225" y="977"/>
                  </a:lnTo>
                  <a:lnTo>
                    <a:pt x="212" y="949"/>
                  </a:lnTo>
                  <a:lnTo>
                    <a:pt x="202" y="920"/>
                  </a:lnTo>
                  <a:lnTo>
                    <a:pt x="196" y="912"/>
                  </a:lnTo>
                  <a:lnTo>
                    <a:pt x="188" y="905"/>
                  </a:lnTo>
                  <a:lnTo>
                    <a:pt x="183" y="903"/>
                  </a:lnTo>
                  <a:lnTo>
                    <a:pt x="114" y="903"/>
                  </a:lnTo>
                  <a:lnTo>
                    <a:pt x="88" y="901"/>
                  </a:lnTo>
                  <a:lnTo>
                    <a:pt x="64" y="892"/>
                  </a:lnTo>
                  <a:lnTo>
                    <a:pt x="42" y="878"/>
                  </a:lnTo>
                  <a:lnTo>
                    <a:pt x="25" y="860"/>
                  </a:lnTo>
                  <a:lnTo>
                    <a:pt x="11" y="839"/>
                  </a:lnTo>
                  <a:lnTo>
                    <a:pt x="2" y="814"/>
                  </a:lnTo>
                  <a:lnTo>
                    <a:pt x="0" y="788"/>
                  </a:lnTo>
                  <a:lnTo>
                    <a:pt x="0" y="679"/>
                  </a:lnTo>
                  <a:lnTo>
                    <a:pt x="2" y="652"/>
                  </a:lnTo>
                  <a:lnTo>
                    <a:pt x="11" y="627"/>
                  </a:lnTo>
                  <a:lnTo>
                    <a:pt x="25" y="607"/>
                  </a:lnTo>
                  <a:lnTo>
                    <a:pt x="42" y="588"/>
                  </a:lnTo>
                  <a:lnTo>
                    <a:pt x="64" y="575"/>
                  </a:lnTo>
                  <a:lnTo>
                    <a:pt x="88" y="566"/>
                  </a:lnTo>
                  <a:lnTo>
                    <a:pt x="114" y="563"/>
                  </a:lnTo>
                  <a:lnTo>
                    <a:pt x="183" y="563"/>
                  </a:lnTo>
                  <a:lnTo>
                    <a:pt x="188" y="561"/>
                  </a:lnTo>
                  <a:lnTo>
                    <a:pt x="196" y="554"/>
                  </a:lnTo>
                  <a:lnTo>
                    <a:pt x="202" y="546"/>
                  </a:lnTo>
                  <a:lnTo>
                    <a:pt x="212" y="518"/>
                  </a:lnTo>
                  <a:lnTo>
                    <a:pt x="225" y="489"/>
                  </a:lnTo>
                  <a:lnTo>
                    <a:pt x="227" y="480"/>
                  </a:lnTo>
                  <a:lnTo>
                    <a:pt x="226" y="471"/>
                  </a:lnTo>
                  <a:lnTo>
                    <a:pt x="224" y="464"/>
                  </a:lnTo>
                  <a:lnTo>
                    <a:pt x="176" y="416"/>
                  </a:lnTo>
                  <a:lnTo>
                    <a:pt x="159" y="396"/>
                  </a:lnTo>
                  <a:lnTo>
                    <a:pt x="148" y="372"/>
                  </a:lnTo>
                  <a:lnTo>
                    <a:pt x="143" y="348"/>
                  </a:lnTo>
                  <a:lnTo>
                    <a:pt x="143" y="323"/>
                  </a:lnTo>
                  <a:lnTo>
                    <a:pt x="148" y="298"/>
                  </a:lnTo>
                  <a:lnTo>
                    <a:pt x="159" y="275"/>
                  </a:lnTo>
                  <a:lnTo>
                    <a:pt x="176" y="253"/>
                  </a:lnTo>
                  <a:lnTo>
                    <a:pt x="254" y="176"/>
                  </a:lnTo>
                  <a:lnTo>
                    <a:pt x="271" y="161"/>
                  </a:lnTo>
                  <a:lnTo>
                    <a:pt x="291" y="151"/>
                  </a:lnTo>
                  <a:lnTo>
                    <a:pt x="313" y="144"/>
                  </a:lnTo>
                  <a:lnTo>
                    <a:pt x="335" y="143"/>
                  </a:lnTo>
                  <a:lnTo>
                    <a:pt x="357" y="144"/>
                  </a:lnTo>
                  <a:lnTo>
                    <a:pt x="379" y="151"/>
                  </a:lnTo>
                  <a:lnTo>
                    <a:pt x="399" y="161"/>
                  </a:lnTo>
                  <a:lnTo>
                    <a:pt x="417" y="176"/>
                  </a:lnTo>
                  <a:lnTo>
                    <a:pt x="465" y="224"/>
                  </a:lnTo>
                  <a:lnTo>
                    <a:pt x="466" y="225"/>
                  </a:lnTo>
                  <a:lnTo>
                    <a:pt x="469" y="226"/>
                  </a:lnTo>
                  <a:lnTo>
                    <a:pt x="474" y="227"/>
                  </a:lnTo>
                  <a:lnTo>
                    <a:pt x="479" y="228"/>
                  </a:lnTo>
                  <a:lnTo>
                    <a:pt x="483" y="227"/>
                  </a:lnTo>
                  <a:lnTo>
                    <a:pt x="487" y="227"/>
                  </a:lnTo>
                  <a:lnTo>
                    <a:pt x="490" y="226"/>
                  </a:lnTo>
                  <a:lnTo>
                    <a:pt x="519" y="213"/>
                  </a:lnTo>
                  <a:lnTo>
                    <a:pt x="547" y="202"/>
                  </a:lnTo>
                  <a:lnTo>
                    <a:pt x="555" y="196"/>
                  </a:lnTo>
                  <a:lnTo>
                    <a:pt x="561" y="189"/>
                  </a:lnTo>
                  <a:lnTo>
                    <a:pt x="563" y="183"/>
                  </a:lnTo>
                  <a:lnTo>
                    <a:pt x="563" y="115"/>
                  </a:lnTo>
                  <a:lnTo>
                    <a:pt x="567" y="89"/>
                  </a:lnTo>
                  <a:lnTo>
                    <a:pt x="576" y="64"/>
                  </a:lnTo>
                  <a:lnTo>
                    <a:pt x="589" y="44"/>
                  </a:lnTo>
                  <a:lnTo>
                    <a:pt x="606" y="25"/>
                  </a:lnTo>
                  <a:lnTo>
                    <a:pt x="628" y="12"/>
                  </a:lnTo>
                  <a:lnTo>
                    <a:pt x="652" y="3"/>
                  </a:lnTo>
                  <a:lnTo>
                    <a:pt x="6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564">
            <a:extLst>
              <a:ext uri="{FF2B5EF4-FFF2-40B4-BE49-F238E27FC236}">
                <a16:creationId xmlns:a16="http://schemas.microsoft.com/office/drawing/2014/main" id="{B319DA8C-540C-4219-AFBA-1BE6FB2E96AB}"/>
              </a:ext>
            </a:extLst>
          </p:cNvPr>
          <p:cNvGrpSpPr>
            <a:grpSpLocks noChangeAspect="1"/>
          </p:cNvGrpSpPr>
          <p:nvPr/>
        </p:nvGrpSpPr>
        <p:grpSpPr bwMode="auto">
          <a:xfrm>
            <a:off x="7551547" y="5030189"/>
            <a:ext cx="210893" cy="215140"/>
            <a:chOff x="6340" y="2468"/>
            <a:chExt cx="298" cy="304"/>
          </a:xfrm>
          <a:solidFill>
            <a:schemeClr val="accent4"/>
          </a:solidFill>
        </p:grpSpPr>
        <p:sp>
          <p:nvSpPr>
            <p:cNvPr id="13" name="Freeform 566">
              <a:extLst>
                <a:ext uri="{FF2B5EF4-FFF2-40B4-BE49-F238E27FC236}">
                  <a16:creationId xmlns:a16="http://schemas.microsoft.com/office/drawing/2014/main" id="{B2012D14-65E6-472A-884D-181B0B27F712}"/>
                </a:ext>
              </a:extLst>
            </p:cNvPr>
            <p:cNvSpPr>
              <a:spLocks noEditPoints="1"/>
            </p:cNvSpPr>
            <p:nvPr/>
          </p:nvSpPr>
          <p:spPr bwMode="auto">
            <a:xfrm>
              <a:off x="6350" y="2544"/>
              <a:ext cx="278" cy="228"/>
            </a:xfrm>
            <a:custGeom>
              <a:avLst/>
              <a:gdLst>
                <a:gd name="T0" fmla="*/ 1097 w 3060"/>
                <a:gd name="T1" fmla="*/ 767 h 2503"/>
                <a:gd name="T2" fmla="*/ 1072 w 3060"/>
                <a:gd name="T3" fmla="*/ 792 h 2503"/>
                <a:gd name="T4" fmla="*/ 355 w 3060"/>
                <a:gd name="T5" fmla="*/ 2153 h 2503"/>
                <a:gd name="T6" fmla="*/ 2706 w 3060"/>
                <a:gd name="T7" fmla="*/ 1454 h 2503"/>
                <a:gd name="T8" fmla="*/ 1975 w 3060"/>
                <a:gd name="T9" fmla="*/ 779 h 2503"/>
                <a:gd name="T10" fmla="*/ 1097 w 3060"/>
                <a:gd name="T11" fmla="*/ 767 h 2503"/>
                <a:gd name="T12" fmla="*/ 1237 w 3060"/>
                <a:gd name="T13" fmla="*/ 4 h 2503"/>
                <a:gd name="T14" fmla="*/ 1288 w 3060"/>
                <a:gd name="T15" fmla="*/ 25 h 2503"/>
                <a:gd name="T16" fmla="*/ 1326 w 3060"/>
                <a:gd name="T17" fmla="*/ 63 h 2503"/>
                <a:gd name="T18" fmla="*/ 1348 w 3060"/>
                <a:gd name="T19" fmla="*/ 113 h 2503"/>
                <a:gd name="T20" fmla="*/ 1350 w 3060"/>
                <a:gd name="T21" fmla="*/ 417 h 2503"/>
                <a:gd name="T22" fmla="*/ 1711 w 3060"/>
                <a:gd name="T23" fmla="*/ 141 h 2503"/>
                <a:gd name="T24" fmla="*/ 1722 w 3060"/>
                <a:gd name="T25" fmla="*/ 86 h 2503"/>
                <a:gd name="T26" fmla="*/ 1752 w 3060"/>
                <a:gd name="T27" fmla="*/ 42 h 2503"/>
                <a:gd name="T28" fmla="*/ 1797 w 3060"/>
                <a:gd name="T29" fmla="*/ 12 h 2503"/>
                <a:gd name="T30" fmla="*/ 1853 w 3060"/>
                <a:gd name="T31" fmla="*/ 0 h 2503"/>
                <a:gd name="T32" fmla="*/ 1907 w 3060"/>
                <a:gd name="T33" fmla="*/ 12 h 2503"/>
                <a:gd name="T34" fmla="*/ 1952 w 3060"/>
                <a:gd name="T35" fmla="*/ 42 h 2503"/>
                <a:gd name="T36" fmla="*/ 1982 w 3060"/>
                <a:gd name="T37" fmla="*/ 86 h 2503"/>
                <a:gd name="T38" fmla="*/ 1994 w 3060"/>
                <a:gd name="T39" fmla="*/ 141 h 2503"/>
                <a:gd name="T40" fmla="*/ 2054 w 3060"/>
                <a:gd name="T41" fmla="*/ 417 h 2503"/>
                <a:gd name="T42" fmla="*/ 2089 w 3060"/>
                <a:gd name="T43" fmla="*/ 424 h 2503"/>
                <a:gd name="T44" fmla="*/ 2126 w 3060"/>
                <a:gd name="T45" fmla="*/ 445 h 2503"/>
                <a:gd name="T46" fmla="*/ 2161 w 3060"/>
                <a:gd name="T47" fmla="*/ 470 h 2503"/>
                <a:gd name="T48" fmla="*/ 2192 w 3060"/>
                <a:gd name="T49" fmla="*/ 498 h 2503"/>
                <a:gd name="T50" fmla="*/ 2215 w 3060"/>
                <a:gd name="T51" fmla="*/ 521 h 2503"/>
                <a:gd name="T52" fmla="*/ 2229 w 3060"/>
                <a:gd name="T53" fmla="*/ 535 h 2503"/>
                <a:gd name="T54" fmla="*/ 3007 w 3060"/>
                <a:gd name="T55" fmla="*/ 1252 h 2503"/>
                <a:gd name="T56" fmla="*/ 3034 w 3060"/>
                <a:gd name="T57" fmla="*/ 1285 h 2503"/>
                <a:gd name="T58" fmla="*/ 3053 w 3060"/>
                <a:gd name="T59" fmla="*/ 1325 h 2503"/>
                <a:gd name="T60" fmla="*/ 3060 w 3060"/>
                <a:gd name="T61" fmla="*/ 1364 h 2503"/>
                <a:gd name="T62" fmla="*/ 3057 w 3060"/>
                <a:gd name="T63" fmla="*/ 2285 h 2503"/>
                <a:gd name="T64" fmla="*/ 3036 w 3060"/>
                <a:gd name="T65" fmla="*/ 2355 h 2503"/>
                <a:gd name="T66" fmla="*/ 2996 w 3060"/>
                <a:gd name="T67" fmla="*/ 2415 h 2503"/>
                <a:gd name="T68" fmla="*/ 2941 w 3060"/>
                <a:gd name="T69" fmla="*/ 2462 h 2503"/>
                <a:gd name="T70" fmla="*/ 2875 w 3060"/>
                <a:gd name="T71" fmla="*/ 2492 h 2503"/>
                <a:gd name="T72" fmla="*/ 2800 w 3060"/>
                <a:gd name="T73" fmla="*/ 2503 h 2503"/>
                <a:gd name="T74" fmla="*/ 223 w 3060"/>
                <a:gd name="T75" fmla="*/ 2501 h 2503"/>
                <a:gd name="T76" fmla="*/ 152 w 3060"/>
                <a:gd name="T77" fmla="*/ 2480 h 2503"/>
                <a:gd name="T78" fmla="*/ 91 w 3060"/>
                <a:gd name="T79" fmla="*/ 2440 h 2503"/>
                <a:gd name="T80" fmla="*/ 42 w 3060"/>
                <a:gd name="T81" fmla="*/ 2386 h 2503"/>
                <a:gd name="T82" fmla="*/ 12 w 3060"/>
                <a:gd name="T83" fmla="*/ 2321 h 2503"/>
                <a:gd name="T84" fmla="*/ 0 w 3060"/>
                <a:gd name="T85" fmla="*/ 2247 h 2503"/>
                <a:gd name="T86" fmla="*/ 3 w 3060"/>
                <a:gd name="T87" fmla="*/ 1346 h 2503"/>
                <a:gd name="T88" fmla="*/ 17 w 3060"/>
                <a:gd name="T89" fmla="*/ 1305 h 2503"/>
                <a:gd name="T90" fmla="*/ 40 w 3060"/>
                <a:gd name="T91" fmla="*/ 1267 h 2503"/>
                <a:gd name="T92" fmla="*/ 830 w 3060"/>
                <a:gd name="T93" fmla="*/ 537 h 2503"/>
                <a:gd name="T94" fmla="*/ 837 w 3060"/>
                <a:gd name="T95" fmla="*/ 529 h 2503"/>
                <a:gd name="T96" fmla="*/ 856 w 3060"/>
                <a:gd name="T97" fmla="*/ 510 h 2503"/>
                <a:gd name="T98" fmla="*/ 883 w 3060"/>
                <a:gd name="T99" fmla="*/ 484 h 2503"/>
                <a:gd name="T100" fmla="*/ 917 w 3060"/>
                <a:gd name="T101" fmla="*/ 456 h 2503"/>
                <a:gd name="T102" fmla="*/ 953 w 3060"/>
                <a:gd name="T103" fmla="*/ 433 h 2503"/>
                <a:gd name="T104" fmla="*/ 989 w 3060"/>
                <a:gd name="T105" fmla="*/ 419 h 2503"/>
                <a:gd name="T106" fmla="*/ 1067 w 3060"/>
                <a:gd name="T107" fmla="*/ 417 h 2503"/>
                <a:gd name="T108" fmla="*/ 1070 w 3060"/>
                <a:gd name="T109" fmla="*/ 113 h 2503"/>
                <a:gd name="T110" fmla="*/ 1091 w 3060"/>
                <a:gd name="T111" fmla="*/ 63 h 2503"/>
                <a:gd name="T112" fmla="*/ 1129 w 3060"/>
                <a:gd name="T113" fmla="*/ 25 h 2503"/>
                <a:gd name="T114" fmla="*/ 1179 w 3060"/>
                <a:gd name="T115" fmla="*/ 4 h 2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0" h="2503">
                  <a:moveTo>
                    <a:pt x="1097" y="767"/>
                  </a:moveTo>
                  <a:lnTo>
                    <a:pt x="1097" y="767"/>
                  </a:lnTo>
                  <a:lnTo>
                    <a:pt x="1085" y="782"/>
                  </a:lnTo>
                  <a:lnTo>
                    <a:pt x="1072" y="792"/>
                  </a:lnTo>
                  <a:lnTo>
                    <a:pt x="355" y="1454"/>
                  </a:lnTo>
                  <a:lnTo>
                    <a:pt x="355" y="2153"/>
                  </a:lnTo>
                  <a:lnTo>
                    <a:pt x="2706" y="2153"/>
                  </a:lnTo>
                  <a:lnTo>
                    <a:pt x="2706" y="1454"/>
                  </a:lnTo>
                  <a:lnTo>
                    <a:pt x="1989" y="792"/>
                  </a:lnTo>
                  <a:lnTo>
                    <a:pt x="1975" y="779"/>
                  </a:lnTo>
                  <a:lnTo>
                    <a:pt x="1964" y="767"/>
                  </a:lnTo>
                  <a:lnTo>
                    <a:pt x="1097" y="767"/>
                  </a:lnTo>
                  <a:close/>
                  <a:moveTo>
                    <a:pt x="1208" y="0"/>
                  </a:moveTo>
                  <a:lnTo>
                    <a:pt x="1237" y="4"/>
                  </a:lnTo>
                  <a:lnTo>
                    <a:pt x="1264" y="12"/>
                  </a:lnTo>
                  <a:lnTo>
                    <a:pt x="1288" y="25"/>
                  </a:lnTo>
                  <a:lnTo>
                    <a:pt x="1309" y="42"/>
                  </a:lnTo>
                  <a:lnTo>
                    <a:pt x="1326" y="63"/>
                  </a:lnTo>
                  <a:lnTo>
                    <a:pt x="1339" y="86"/>
                  </a:lnTo>
                  <a:lnTo>
                    <a:pt x="1348" y="113"/>
                  </a:lnTo>
                  <a:lnTo>
                    <a:pt x="1350" y="141"/>
                  </a:lnTo>
                  <a:lnTo>
                    <a:pt x="1350" y="417"/>
                  </a:lnTo>
                  <a:lnTo>
                    <a:pt x="1711" y="417"/>
                  </a:lnTo>
                  <a:lnTo>
                    <a:pt x="1711" y="141"/>
                  </a:lnTo>
                  <a:lnTo>
                    <a:pt x="1713" y="113"/>
                  </a:lnTo>
                  <a:lnTo>
                    <a:pt x="1722" y="86"/>
                  </a:lnTo>
                  <a:lnTo>
                    <a:pt x="1734" y="63"/>
                  </a:lnTo>
                  <a:lnTo>
                    <a:pt x="1752" y="42"/>
                  </a:lnTo>
                  <a:lnTo>
                    <a:pt x="1773" y="25"/>
                  </a:lnTo>
                  <a:lnTo>
                    <a:pt x="1797" y="12"/>
                  </a:lnTo>
                  <a:lnTo>
                    <a:pt x="1824" y="4"/>
                  </a:lnTo>
                  <a:lnTo>
                    <a:pt x="1853" y="0"/>
                  </a:lnTo>
                  <a:lnTo>
                    <a:pt x="1880" y="4"/>
                  </a:lnTo>
                  <a:lnTo>
                    <a:pt x="1907" y="12"/>
                  </a:lnTo>
                  <a:lnTo>
                    <a:pt x="1932" y="25"/>
                  </a:lnTo>
                  <a:lnTo>
                    <a:pt x="1952" y="42"/>
                  </a:lnTo>
                  <a:lnTo>
                    <a:pt x="1970" y="63"/>
                  </a:lnTo>
                  <a:lnTo>
                    <a:pt x="1982" y="86"/>
                  </a:lnTo>
                  <a:lnTo>
                    <a:pt x="1991" y="113"/>
                  </a:lnTo>
                  <a:lnTo>
                    <a:pt x="1994" y="141"/>
                  </a:lnTo>
                  <a:lnTo>
                    <a:pt x="1994" y="417"/>
                  </a:lnTo>
                  <a:lnTo>
                    <a:pt x="2054" y="417"/>
                  </a:lnTo>
                  <a:lnTo>
                    <a:pt x="2072" y="419"/>
                  </a:lnTo>
                  <a:lnTo>
                    <a:pt x="2089" y="424"/>
                  </a:lnTo>
                  <a:lnTo>
                    <a:pt x="2107" y="433"/>
                  </a:lnTo>
                  <a:lnTo>
                    <a:pt x="2126" y="445"/>
                  </a:lnTo>
                  <a:lnTo>
                    <a:pt x="2144" y="456"/>
                  </a:lnTo>
                  <a:lnTo>
                    <a:pt x="2161" y="470"/>
                  </a:lnTo>
                  <a:lnTo>
                    <a:pt x="2178" y="484"/>
                  </a:lnTo>
                  <a:lnTo>
                    <a:pt x="2192" y="498"/>
                  </a:lnTo>
                  <a:lnTo>
                    <a:pt x="2205" y="510"/>
                  </a:lnTo>
                  <a:lnTo>
                    <a:pt x="2215" y="521"/>
                  </a:lnTo>
                  <a:lnTo>
                    <a:pt x="2224" y="529"/>
                  </a:lnTo>
                  <a:lnTo>
                    <a:pt x="2229" y="535"/>
                  </a:lnTo>
                  <a:lnTo>
                    <a:pt x="2230" y="537"/>
                  </a:lnTo>
                  <a:lnTo>
                    <a:pt x="3007" y="1252"/>
                  </a:lnTo>
                  <a:lnTo>
                    <a:pt x="3021" y="1267"/>
                  </a:lnTo>
                  <a:lnTo>
                    <a:pt x="3034" y="1285"/>
                  </a:lnTo>
                  <a:lnTo>
                    <a:pt x="3044" y="1305"/>
                  </a:lnTo>
                  <a:lnTo>
                    <a:pt x="3053" y="1325"/>
                  </a:lnTo>
                  <a:lnTo>
                    <a:pt x="3058" y="1346"/>
                  </a:lnTo>
                  <a:lnTo>
                    <a:pt x="3060" y="1364"/>
                  </a:lnTo>
                  <a:lnTo>
                    <a:pt x="3060" y="2247"/>
                  </a:lnTo>
                  <a:lnTo>
                    <a:pt x="3057" y="2285"/>
                  </a:lnTo>
                  <a:lnTo>
                    <a:pt x="3049" y="2321"/>
                  </a:lnTo>
                  <a:lnTo>
                    <a:pt x="3036" y="2355"/>
                  </a:lnTo>
                  <a:lnTo>
                    <a:pt x="3017" y="2386"/>
                  </a:lnTo>
                  <a:lnTo>
                    <a:pt x="2996" y="2415"/>
                  </a:lnTo>
                  <a:lnTo>
                    <a:pt x="2970" y="2440"/>
                  </a:lnTo>
                  <a:lnTo>
                    <a:pt x="2941" y="2462"/>
                  </a:lnTo>
                  <a:lnTo>
                    <a:pt x="2909" y="2480"/>
                  </a:lnTo>
                  <a:lnTo>
                    <a:pt x="2875" y="2492"/>
                  </a:lnTo>
                  <a:lnTo>
                    <a:pt x="2838" y="2501"/>
                  </a:lnTo>
                  <a:lnTo>
                    <a:pt x="2800" y="2503"/>
                  </a:lnTo>
                  <a:lnTo>
                    <a:pt x="261" y="2503"/>
                  </a:lnTo>
                  <a:lnTo>
                    <a:pt x="223" y="2501"/>
                  </a:lnTo>
                  <a:lnTo>
                    <a:pt x="186" y="2492"/>
                  </a:lnTo>
                  <a:lnTo>
                    <a:pt x="152" y="2480"/>
                  </a:lnTo>
                  <a:lnTo>
                    <a:pt x="120" y="2462"/>
                  </a:lnTo>
                  <a:lnTo>
                    <a:pt x="91" y="2440"/>
                  </a:lnTo>
                  <a:lnTo>
                    <a:pt x="65" y="2415"/>
                  </a:lnTo>
                  <a:lnTo>
                    <a:pt x="42" y="2386"/>
                  </a:lnTo>
                  <a:lnTo>
                    <a:pt x="25" y="2355"/>
                  </a:lnTo>
                  <a:lnTo>
                    <a:pt x="12" y="2321"/>
                  </a:lnTo>
                  <a:lnTo>
                    <a:pt x="4" y="2285"/>
                  </a:lnTo>
                  <a:lnTo>
                    <a:pt x="0" y="2247"/>
                  </a:lnTo>
                  <a:lnTo>
                    <a:pt x="0" y="1364"/>
                  </a:lnTo>
                  <a:lnTo>
                    <a:pt x="3" y="1346"/>
                  </a:lnTo>
                  <a:lnTo>
                    <a:pt x="8" y="1325"/>
                  </a:lnTo>
                  <a:lnTo>
                    <a:pt x="17" y="1305"/>
                  </a:lnTo>
                  <a:lnTo>
                    <a:pt x="27" y="1285"/>
                  </a:lnTo>
                  <a:lnTo>
                    <a:pt x="40" y="1267"/>
                  </a:lnTo>
                  <a:lnTo>
                    <a:pt x="55" y="1252"/>
                  </a:lnTo>
                  <a:lnTo>
                    <a:pt x="830" y="537"/>
                  </a:lnTo>
                  <a:lnTo>
                    <a:pt x="833" y="535"/>
                  </a:lnTo>
                  <a:lnTo>
                    <a:pt x="837" y="529"/>
                  </a:lnTo>
                  <a:lnTo>
                    <a:pt x="845" y="521"/>
                  </a:lnTo>
                  <a:lnTo>
                    <a:pt x="856" y="510"/>
                  </a:lnTo>
                  <a:lnTo>
                    <a:pt x="869" y="498"/>
                  </a:lnTo>
                  <a:lnTo>
                    <a:pt x="883" y="484"/>
                  </a:lnTo>
                  <a:lnTo>
                    <a:pt x="900" y="470"/>
                  </a:lnTo>
                  <a:lnTo>
                    <a:pt x="917" y="456"/>
                  </a:lnTo>
                  <a:lnTo>
                    <a:pt x="935" y="445"/>
                  </a:lnTo>
                  <a:lnTo>
                    <a:pt x="953" y="433"/>
                  </a:lnTo>
                  <a:lnTo>
                    <a:pt x="972" y="424"/>
                  </a:lnTo>
                  <a:lnTo>
                    <a:pt x="989" y="419"/>
                  </a:lnTo>
                  <a:lnTo>
                    <a:pt x="1006" y="417"/>
                  </a:lnTo>
                  <a:lnTo>
                    <a:pt x="1067" y="417"/>
                  </a:lnTo>
                  <a:lnTo>
                    <a:pt x="1067" y="141"/>
                  </a:lnTo>
                  <a:lnTo>
                    <a:pt x="1070" y="113"/>
                  </a:lnTo>
                  <a:lnTo>
                    <a:pt x="1078" y="86"/>
                  </a:lnTo>
                  <a:lnTo>
                    <a:pt x="1091" y="63"/>
                  </a:lnTo>
                  <a:lnTo>
                    <a:pt x="1108" y="42"/>
                  </a:lnTo>
                  <a:lnTo>
                    <a:pt x="1129" y="25"/>
                  </a:lnTo>
                  <a:lnTo>
                    <a:pt x="1154" y="12"/>
                  </a:lnTo>
                  <a:lnTo>
                    <a:pt x="1179" y="4"/>
                  </a:lnTo>
                  <a:lnTo>
                    <a:pt x="12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567">
              <a:extLst>
                <a:ext uri="{FF2B5EF4-FFF2-40B4-BE49-F238E27FC236}">
                  <a16:creationId xmlns:a16="http://schemas.microsoft.com/office/drawing/2014/main" id="{19EFBEA6-77C3-450E-B177-5E8BC2AFFAD0}"/>
                </a:ext>
              </a:extLst>
            </p:cNvPr>
            <p:cNvSpPr>
              <a:spLocks/>
            </p:cNvSpPr>
            <p:nvPr/>
          </p:nvSpPr>
          <p:spPr bwMode="auto">
            <a:xfrm>
              <a:off x="6340" y="2468"/>
              <a:ext cx="298" cy="114"/>
            </a:xfrm>
            <a:custGeom>
              <a:avLst/>
              <a:gdLst>
                <a:gd name="T0" fmla="*/ 2215 w 3278"/>
                <a:gd name="T1" fmla="*/ 0 h 1261"/>
                <a:gd name="T2" fmla="*/ 2379 w 3278"/>
                <a:gd name="T3" fmla="*/ 12 h 1261"/>
                <a:gd name="T4" fmla="*/ 2536 w 3278"/>
                <a:gd name="T5" fmla="*/ 48 h 1261"/>
                <a:gd name="T6" fmla="*/ 2683 w 3278"/>
                <a:gd name="T7" fmla="*/ 107 h 1261"/>
                <a:gd name="T8" fmla="*/ 2817 w 3278"/>
                <a:gd name="T9" fmla="*/ 184 h 1261"/>
                <a:gd name="T10" fmla="*/ 2939 w 3278"/>
                <a:gd name="T11" fmla="*/ 280 h 1261"/>
                <a:gd name="T12" fmla="*/ 3045 w 3278"/>
                <a:gd name="T13" fmla="*/ 393 h 1261"/>
                <a:gd name="T14" fmla="*/ 3133 w 3278"/>
                <a:gd name="T15" fmla="*/ 520 h 1261"/>
                <a:gd name="T16" fmla="*/ 3203 w 3278"/>
                <a:gd name="T17" fmla="*/ 659 h 1261"/>
                <a:gd name="T18" fmla="*/ 3250 w 3278"/>
                <a:gd name="T19" fmla="*/ 808 h 1261"/>
                <a:gd name="T20" fmla="*/ 3275 w 3278"/>
                <a:gd name="T21" fmla="*/ 967 h 1261"/>
                <a:gd name="T22" fmla="*/ 3278 w 3278"/>
                <a:gd name="T23" fmla="*/ 1190 h 1261"/>
                <a:gd name="T24" fmla="*/ 3268 w 3278"/>
                <a:gd name="T25" fmla="*/ 1226 h 1261"/>
                <a:gd name="T26" fmla="*/ 3242 w 3278"/>
                <a:gd name="T27" fmla="*/ 1251 h 1261"/>
                <a:gd name="T28" fmla="*/ 3206 w 3278"/>
                <a:gd name="T29" fmla="*/ 1261 h 1261"/>
                <a:gd name="T30" fmla="*/ 2521 w 3278"/>
                <a:gd name="T31" fmla="*/ 1258 h 1261"/>
                <a:gd name="T32" fmla="*/ 2464 w 3278"/>
                <a:gd name="T33" fmla="*/ 1237 h 1261"/>
                <a:gd name="T34" fmla="*/ 2418 w 3278"/>
                <a:gd name="T35" fmla="*/ 1198 h 1261"/>
                <a:gd name="T36" fmla="*/ 2387 w 3278"/>
                <a:gd name="T37" fmla="*/ 1148 h 1261"/>
                <a:gd name="T38" fmla="*/ 2376 w 3278"/>
                <a:gd name="T39" fmla="*/ 1086 h 1261"/>
                <a:gd name="T40" fmla="*/ 2373 w 3278"/>
                <a:gd name="T41" fmla="*/ 694 h 1261"/>
                <a:gd name="T42" fmla="*/ 2351 w 3278"/>
                <a:gd name="T43" fmla="*/ 638 h 1261"/>
                <a:gd name="T44" fmla="*/ 2313 w 3278"/>
                <a:gd name="T45" fmla="*/ 592 h 1261"/>
                <a:gd name="T46" fmla="*/ 2260 w 3278"/>
                <a:gd name="T47" fmla="*/ 561 h 1261"/>
                <a:gd name="T48" fmla="*/ 2199 w 3278"/>
                <a:gd name="T49" fmla="*/ 551 h 1261"/>
                <a:gd name="T50" fmla="*/ 1048 w 3278"/>
                <a:gd name="T51" fmla="*/ 554 h 1261"/>
                <a:gd name="T52" fmla="*/ 991 w 3278"/>
                <a:gd name="T53" fmla="*/ 574 h 1261"/>
                <a:gd name="T54" fmla="*/ 945 w 3278"/>
                <a:gd name="T55" fmla="*/ 613 h 1261"/>
                <a:gd name="T56" fmla="*/ 914 w 3278"/>
                <a:gd name="T57" fmla="*/ 664 h 1261"/>
                <a:gd name="T58" fmla="*/ 903 w 3278"/>
                <a:gd name="T59" fmla="*/ 726 h 1261"/>
                <a:gd name="T60" fmla="*/ 900 w 3278"/>
                <a:gd name="T61" fmla="*/ 1118 h 1261"/>
                <a:gd name="T62" fmla="*/ 878 w 3278"/>
                <a:gd name="T63" fmla="*/ 1174 h 1261"/>
                <a:gd name="T64" fmla="*/ 840 w 3278"/>
                <a:gd name="T65" fmla="*/ 1220 h 1261"/>
                <a:gd name="T66" fmla="*/ 788 w 3278"/>
                <a:gd name="T67" fmla="*/ 1250 h 1261"/>
                <a:gd name="T68" fmla="*/ 726 w 3278"/>
                <a:gd name="T69" fmla="*/ 1261 h 1261"/>
                <a:gd name="T70" fmla="*/ 54 w 3278"/>
                <a:gd name="T71" fmla="*/ 1259 h 1261"/>
                <a:gd name="T72" fmla="*/ 21 w 3278"/>
                <a:gd name="T73" fmla="*/ 1240 h 1261"/>
                <a:gd name="T74" fmla="*/ 3 w 3278"/>
                <a:gd name="T75" fmla="*/ 1209 h 1261"/>
                <a:gd name="T76" fmla="*/ 0 w 3278"/>
                <a:gd name="T77" fmla="*/ 1049 h 1261"/>
                <a:gd name="T78" fmla="*/ 13 w 3278"/>
                <a:gd name="T79" fmla="*/ 887 h 1261"/>
                <a:gd name="T80" fmla="*/ 49 w 3278"/>
                <a:gd name="T81" fmla="*/ 733 h 1261"/>
                <a:gd name="T82" fmla="*/ 108 w 3278"/>
                <a:gd name="T83" fmla="*/ 588 h 1261"/>
                <a:gd name="T84" fmla="*/ 188 w 3278"/>
                <a:gd name="T85" fmla="*/ 454 h 1261"/>
                <a:gd name="T86" fmla="*/ 284 w 3278"/>
                <a:gd name="T87" fmla="*/ 335 h 1261"/>
                <a:gd name="T88" fmla="*/ 398 w 3278"/>
                <a:gd name="T89" fmla="*/ 231 h 1261"/>
                <a:gd name="T90" fmla="*/ 527 w 3278"/>
                <a:gd name="T91" fmla="*/ 143 h 1261"/>
                <a:gd name="T92" fmla="*/ 668 w 3278"/>
                <a:gd name="T93" fmla="*/ 75 h 1261"/>
                <a:gd name="T94" fmla="*/ 820 w 3278"/>
                <a:gd name="T95" fmla="*/ 27 h 1261"/>
                <a:gd name="T96" fmla="*/ 980 w 3278"/>
                <a:gd name="T97" fmla="*/ 3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8" h="1261">
                  <a:moveTo>
                    <a:pt x="1064" y="0"/>
                  </a:moveTo>
                  <a:lnTo>
                    <a:pt x="2215" y="0"/>
                  </a:lnTo>
                  <a:lnTo>
                    <a:pt x="2299" y="3"/>
                  </a:lnTo>
                  <a:lnTo>
                    <a:pt x="2379" y="12"/>
                  </a:lnTo>
                  <a:lnTo>
                    <a:pt x="2459" y="27"/>
                  </a:lnTo>
                  <a:lnTo>
                    <a:pt x="2536" y="48"/>
                  </a:lnTo>
                  <a:lnTo>
                    <a:pt x="2611" y="75"/>
                  </a:lnTo>
                  <a:lnTo>
                    <a:pt x="2683" y="107"/>
                  </a:lnTo>
                  <a:lnTo>
                    <a:pt x="2752" y="143"/>
                  </a:lnTo>
                  <a:lnTo>
                    <a:pt x="2817" y="184"/>
                  </a:lnTo>
                  <a:lnTo>
                    <a:pt x="2881" y="231"/>
                  </a:lnTo>
                  <a:lnTo>
                    <a:pt x="2939" y="280"/>
                  </a:lnTo>
                  <a:lnTo>
                    <a:pt x="2994" y="335"/>
                  </a:lnTo>
                  <a:lnTo>
                    <a:pt x="3045" y="393"/>
                  </a:lnTo>
                  <a:lnTo>
                    <a:pt x="3091" y="454"/>
                  </a:lnTo>
                  <a:lnTo>
                    <a:pt x="3133" y="520"/>
                  </a:lnTo>
                  <a:lnTo>
                    <a:pt x="3171" y="588"/>
                  </a:lnTo>
                  <a:lnTo>
                    <a:pt x="3203" y="659"/>
                  </a:lnTo>
                  <a:lnTo>
                    <a:pt x="3228" y="733"/>
                  </a:lnTo>
                  <a:lnTo>
                    <a:pt x="3250" y="808"/>
                  </a:lnTo>
                  <a:lnTo>
                    <a:pt x="3266" y="887"/>
                  </a:lnTo>
                  <a:lnTo>
                    <a:pt x="3275" y="967"/>
                  </a:lnTo>
                  <a:lnTo>
                    <a:pt x="3278" y="1049"/>
                  </a:lnTo>
                  <a:lnTo>
                    <a:pt x="3278" y="1190"/>
                  </a:lnTo>
                  <a:lnTo>
                    <a:pt x="3276" y="1209"/>
                  </a:lnTo>
                  <a:lnTo>
                    <a:pt x="3268" y="1226"/>
                  </a:lnTo>
                  <a:lnTo>
                    <a:pt x="3257" y="1240"/>
                  </a:lnTo>
                  <a:lnTo>
                    <a:pt x="3242" y="1251"/>
                  </a:lnTo>
                  <a:lnTo>
                    <a:pt x="3225" y="1259"/>
                  </a:lnTo>
                  <a:lnTo>
                    <a:pt x="3206" y="1261"/>
                  </a:lnTo>
                  <a:lnTo>
                    <a:pt x="2553" y="1261"/>
                  </a:lnTo>
                  <a:lnTo>
                    <a:pt x="2521" y="1258"/>
                  </a:lnTo>
                  <a:lnTo>
                    <a:pt x="2491" y="1250"/>
                  </a:lnTo>
                  <a:lnTo>
                    <a:pt x="2464" y="1237"/>
                  </a:lnTo>
                  <a:lnTo>
                    <a:pt x="2438" y="1220"/>
                  </a:lnTo>
                  <a:lnTo>
                    <a:pt x="2418" y="1198"/>
                  </a:lnTo>
                  <a:lnTo>
                    <a:pt x="2400" y="1174"/>
                  </a:lnTo>
                  <a:lnTo>
                    <a:pt x="2387" y="1148"/>
                  </a:lnTo>
                  <a:lnTo>
                    <a:pt x="2378" y="1118"/>
                  </a:lnTo>
                  <a:lnTo>
                    <a:pt x="2376" y="1086"/>
                  </a:lnTo>
                  <a:lnTo>
                    <a:pt x="2376" y="726"/>
                  </a:lnTo>
                  <a:lnTo>
                    <a:pt x="2373" y="694"/>
                  </a:lnTo>
                  <a:lnTo>
                    <a:pt x="2365" y="664"/>
                  </a:lnTo>
                  <a:lnTo>
                    <a:pt x="2351" y="638"/>
                  </a:lnTo>
                  <a:lnTo>
                    <a:pt x="2334" y="613"/>
                  </a:lnTo>
                  <a:lnTo>
                    <a:pt x="2313" y="592"/>
                  </a:lnTo>
                  <a:lnTo>
                    <a:pt x="2288" y="574"/>
                  </a:lnTo>
                  <a:lnTo>
                    <a:pt x="2260" y="561"/>
                  </a:lnTo>
                  <a:lnTo>
                    <a:pt x="2231" y="554"/>
                  </a:lnTo>
                  <a:lnTo>
                    <a:pt x="2199" y="551"/>
                  </a:lnTo>
                  <a:lnTo>
                    <a:pt x="1080" y="551"/>
                  </a:lnTo>
                  <a:lnTo>
                    <a:pt x="1048" y="554"/>
                  </a:lnTo>
                  <a:lnTo>
                    <a:pt x="1019" y="561"/>
                  </a:lnTo>
                  <a:lnTo>
                    <a:pt x="991" y="574"/>
                  </a:lnTo>
                  <a:lnTo>
                    <a:pt x="966" y="592"/>
                  </a:lnTo>
                  <a:lnTo>
                    <a:pt x="945" y="613"/>
                  </a:lnTo>
                  <a:lnTo>
                    <a:pt x="928" y="638"/>
                  </a:lnTo>
                  <a:lnTo>
                    <a:pt x="914" y="664"/>
                  </a:lnTo>
                  <a:lnTo>
                    <a:pt x="906" y="694"/>
                  </a:lnTo>
                  <a:lnTo>
                    <a:pt x="903" y="726"/>
                  </a:lnTo>
                  <a:lnTo>
                    <a:pt x="903" y="1086"/>
                  </a:lnTo>
                  <a:lnTo>
                    <a:pt x="900" y="1118"/>
                  </a:lnTo>
                  <a:lnTo>
                    <a:pt x="892" y="1148"/>
                  </a:lnTo>
                  <a:lnTo>
                    <a:pt x="878" y="1174"/>
                  </a:lnTo>
                  <a:lnTo>
                    <a:pt x="861" y="1198"/>
                  </a:lnTo>
                  <a:lnTo>
                    <a:pt x="840" y="1220"/>
                  </a:lnTo>
                  <a:lnTo>
                    <a:pt x="815" y="1237"/>
                  </a:lnTo>
                  <a:lnTo>
                    <a:pt x="788" y="1250"/>
                  </a:lnTo>
                  <a:lnTo>
                    <a:pt x="758" y="1258"/>
                  </a:lnTo>
                  <a:lnTo>
                    <a:pt x="726" y="1261"/>
                  </a:lnTo>
                  <a:lnTo>
                    <a:pt x="73" y="1261"/>
                  </a:lnTo>
                  <a:lnTo>
                    <a:pt x="54" y="1259"/>
                  </a:lnTo>
                  <a:lnTo>
                    <a:pt x="36" y="1251"/>
                  </a:lnTo>
                  <a:lnTo>
                    <a:pt x="21" y="1240"/>
                  </a:lnTo>
                  <a:lnTo>
                    <a:pt x="11" y="1226"/>
                  </a:lnTo>
                  <a:lnTo>
                    <a:pt x="3" y="1209"/>
                  </a:lnTo>
                  <a:lnTo>
                    <a:pt x="0" y="1190"/>
                  </a:lnTo>
                  <a:lnTo>
                    <a:pt x="0" y="1049"/>
                  </a:lnTo>
                  <a:lnTo>
                    <a:pt x="3" y="967"/>
                  </a:lnTo>
                  <a:lnTo>
                    <a:pt x="13" y="887"/>
                  </a:lnTo>
                  <a:lnTo>
                    <a:pt x="29" y="808"/>
                  </a:lnTo>
                  <a:lnTo>
                    <a:pt x="49" y="733"/>
                  </a:lnTo>
                  <a:lnTo>
                    <a:pt x="76" y="659"/>
                  </a:lnTo>
                  <a:lnTo>
                    <a:pt x="108" y="588"/>
                  </a:lnTo>
                  <a:lnTo>
                    <a:pt x="146" y="520"/>
                  </a:lnTo>
                  <a:lnTo>
                    <a:pt x="188" y="454"/>
                  </a:lnTo>
                  <a:lnTo>
                    <a:pt x="234" y="393"/>
                  </a:lnTo>
                  <a:lnTo>
                    <a:pt x="284" y="335"/>
                  </a:lnTo>
                  <a:lnTo>
                    <a:pt x="340" y="280"/>
                  </a:lnTo>
                  <a:lnTo>
                    <a:pt x="398" y="231"/>
                  </a:lnTo>
                  <a:lnTo>
                    <a:pt x="462" y="184"/>
                  </a:lnTo>
                  <a:lnTo>
                    <a:pt x="527" y="143"/>
                  </a:lnTo>
                  <a:lnTo>
                    <a:pt x="596" y="107"/>
                  </a:lnTo>
                  <a:lnTo>
                    <a:pt x="668" y="75"/>
                  </a:lnTo>
                  <a:lnTo>
                    <a:pt x="743" y="48"/>
                  </a:lnTo>
                  <a:lnTo>
                    <a:pt x="820" y="27"/>
                  </a:lnTo>
                  <a:lnTo>
                    <a:pt x="899" y="12"/>
                  </a:lnTo>
                  <a:lnTo>
                    <a:pt x="980" y="3"/>
                  </a:lnTo>
                  <a:lnTo>
                    <a:pt x="10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568">
              <a:extLst>
                <a:ext uri="{FF2B5EF4-FFF2-40B4-BE49-F238E27FC236}">
                  <a16:creationId xmlns:a16="http://schemas.microsoft.com/office/drawing/2014/main" id="{F5BFB06B-1857-4284-B69C-4CBB994EAE1C}"/>
                </a:ext>
              </a:extLst>
            </p:cNvPr>
            <p:cNvSpPr>
              <a:spLocks noEditPoints="1"/>
            </p:cNvSpPr>
            <p:nvPr/>
          </p:nvSpPr>
          <p:spPr bwMode="auto">
            <a:xfrm>
              <a:off x="6440" y="2630"/>
              <a:ext cx="98" cy="97"/>
            </a:xfrm>
            <a:custGeom>
              <a:avLst/>
              <a:gdLst>
                <a:gd name="T0" fmla="*/ 515 w 1083"/>
                <a:gd name="T1" fmla="*/ 406 h 1067"/>
                <a:gd name="T2" fmla="*/ 467 w 1083"/>
                <a:gd name="T3" fmla="*/ 425 h 1067"/>
                <a:gd name="T4" fmla="*/ 432 w 1083"/>
                <a:gd name="T5" fmla="*/ 460 h 1067"/>
                <a:gd name="T6" fmla="*/ 412 w 1083"/>
                <a:gd name="T7" fmla="*/ 507 h 1067"/>
                <a:gd name="T8" fmla="*/ 412 w 1083"/>
                <a:gd name="T9" fmla="*/ 560 h 1067"/>
                <a:gd name="T10" fmla="*/ 432 w 1083"/>
                <a:gd name="T11" fmla="*/ 606 h 1067"/>
                <a:gd name="T12" fmla="*/ 467 w 1083"/>
                <a:gd name="T13" fmla="*/ 641 h 1067"/>
                <a:gd name="T14" fmla="*/ 515 w 1083"/>
                <a:gd name="T15" fmla="*/ 661 h 1067"/>
                <a:gd name="T16" fmla="*/ 568 w 1083"/>
                <a:gd name="T17" fmla="*/ 661 h 1067"/>
                <a:gd name="T18" fmla="*/ 616 w 1083"/>
                <a:gd name="T19" fmla="*/ 641 h 1067"/>
                <a:gd name="T20" fmla="*/ 651 w 1083"/>
                <a:gd name="T21" fmla="*/ 606 h 1067"/>
                <a:gd name="T22" fmla="*/ 670 w 1083"/>
                <a:gd name="T23" fmla="*/ 560 h 1067"/>
                <a:gd name="T24" fmla="*/ 670 w 1083"/>
                <a:gd name="T25" fmla="*/ 507 h 1067"/>
                <a:gd name="T26" fmla="*/ 651 w 1083"/>
                <a:gd name="T27" fmla="*/ 460 h 1067"/>
                <a:gd name="T28" fmla="*/ 616 w 1083"/>
                <a:gd name="T29" fmla="*/ 425 h 1067"/>
                <a:gd name="T30" fmla="*/ 568 w 1083"/>
                <a:gd name="T31" fmla="*/ 406 h 1067"/>
                <a:gd name="T32" fmla="*/ 541 w 1083"/>
                <a:gd name="T33" fmla="*/ 0 h 1067"/>
                <a:gd name="T34" fmla="*/ 657 w 1083"/>
                <a:gd name="T35" fmla="*/ 11 h 1067"/>
                <a:gd name="T36" fmla="*/ 765 w 1083"/>
                <a:gd name="T37" fmla="*/ 46 h 1067"/>
                <a:gd name="T38" fmla="*/ 861 w 1083"/>
                <a:gd name="T39" fmla="*/ 103 h 1067"/>
                <a:gd name="T40" fmla="*/ 943 w 1083"/>
                <a:gd name="T41" fmla="*/ 176 h 1067"/>
                <a:gd name="T42" fmla="*/ 1008 w 1083"/>
                <a:gd name="T43" fmla="*/ 264 h 1067"/>
                <a:gd name="T44" fmla="*/ 1055 w 1083"/>
                <a:gd name="T45" fmla="*/ 364 h 1067"/>
                <a:gd name="T46" fmla="*/ 1079 w 1083"/>
                <a:gd name="T47" fmla="*/ 475 h 1067"/>
                <a:gd name="T48" fmla="*/ 1079 w 1083"/>
                <a:gd name="T49" fmla="*/ 591 h 1067"/>
                <a:gd name="T50" fmla="*/ 1055 w 1083"/>
                <a:gd name="T51" fmla="*/ 702 h 1067"/>
                <a:gd name="T52" fmla="*/ 1008 w 1083"/>
                <a:gd name="T53" fmla="*/ 802 h 1067"/>
                <a:gd name="T54" fmla="*/ 943 w 1083"/>
                <a:gd name="T55" fmla="*/ 891 h 1067"/>
                <a:gd name="T56" fmla="*/ 861 w 1083"/>
                <a:gd name="T57" fmla="*/ 964 h 1067"/>
                <a:gd name="T58" fmla="*/ 765 w 1083"/>
                <a:gd name="T59" fmla="*/ 1020 h 1067"/>
                <a:gd name="T60" fmla="*/ 657 w 1083"/>
                <a:gd name="T61" fmla="*/ 1055 h 1067"/>
                <a:gd name="T62" fmla="*/ 541 w 1083"/>
                <a:gd name="T63" fmla="*/ 1067 h 1067"/>
                <a:gd name="T64" fmla="*/ 425 w 1083"/>
                <a:gd name="T65" fmla="*/ 1055 h 1067"/>
                <a:gd name="T66" fmla="*/ 318 w 1083"/>
                <a:gd name="T67" fmla="*/ 1020 h 1067"/>
                <a:gd name="T68" fmla="*/ 223 w 1083"/>
                <a:gd name="T69" fmla="*/ 964 h 1067"/>
                <a:gd name="T70" fmla="*/ 140 w 1083"/>
                <a:gd name="T71" fmla="*/ 891 h 1067"/>
                <a:gd name="T72" fmla="*/ 74 w 1083"/>
                <a:gd name="T73" fmla="*/ 802 h 1067"/>
                <a:gd name="T74" fmla="*/ 28 w 1083"/>
                <a:gd name="T75" fmla="*/ 702 h 1067"/>
                <a:gd name="T76" fmla="*/ 4 w 1083"/>
                <a:gd name="T77" fmla="*/ 591 h 1067"/>
                <a:gd name="T78" fmla="*/ 4 w 1083"/>
                <a:gd name="T79" fmla="*/ 475 h 1067"/>
                <a:gd name="T80" fmla="*/ 28 w 1083"/>
                <a:gd name="T81" fmla="*/ 364 h 1067"/>
                <a:gd name="T82" fmla="*/ 74 w 1083"/>
                <a:gd name="T83" fmla="*/ 264 h 1067"/>
                <a:gd name="T84" fmla="*/ 140 w 1083"/>
                <a:gd name="T85" fmla="*/ 176 h 1067"/>
                <a:gd name="T86" fmla="*/ 223 w 1083"/>
                <a:gd name="T87" fmla="*/ 103 h 1067"/>
                <a:gd name="T88" fmla="*/ 318 w 1083"/>
                <a:gd name="T89" fmla="*/ 46 h 1067"/>
                <a:gd name="T90" fmla="*/ 425 w 1083"/>
                <a:gd name="T91" fmla="*/ 11 h 1067"/>
                <a:gd name="T92" fmla="*/ 541 w 1083"/>
                <a:gd name="T93" fmla="*/ 0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3" h="1067">
                  <a:moveTo>
                    <a:pt x="541" y="403"/>
                  </a:moveTo>
                  <a:lnTo>
                    <a:pt x="515" y="406"/>
                  </a:lnTo>
                  <a:lnTo>
                    <a:pt x="490" y="413"/>
                  </a:lnTo>
                  <a:lnTo>
                    <a:pt x="467" y="425"/>
                  </a:lnTo>
                  <a:lnTo>
                    <a:pt x="448" y="441"/>
                  </a:lnTo>
                  <a:lnTo>
                    <a:pt x="432" y="460"/>
                  </a:lnTo>
                  <a:lnTo>
                    <a:pt x="420" y="482"/>
                  </a:lnTo>
                  <a:lnTo>
                    <a:pt x="412" y="507"/>
                  </a:lnTo>
                  <a:lnTo>
                    <a:pt x="409" y="533"/>
                  </a:lnTo>
                  <a:lnTo>
                    <a:pt x="412" y="560"/>
                  </a:lnTo>
                  <a:lnTo>
                    <a:pt x="420" y="584"/>
                  </a:lnTo>
                  <a:lnTo>
                    <a:pt x="432" y="606"/>
                  </a:lnTo>
                  <a:lnTo>
                    <a:pt x="448" y="625"/>
                  </a:lnTo>
                  <a:lnTo>
                    <a:pt x="467" y="641"/>
                  </a:lnTo>
                  <a:lnTo>
                    <a:pt x="490" y="653"/>
                  </a:lnTo>
                  <a:lnTo>
                    <a:pt x="515" y="661"/>
                  </a:lnTo>
                  <a:lnTo>
                    <a:pt x="541" y="663"/>
                  </a:lnTo>
                  <a:lnTo>
                    <a:pt x="568" y="661"/>
                  </a:lnTo>
                  <a:lnTo>
                    <a:pt x="593" y="653"/>
                  </a:lnTo>
                  <a:lnTo>
                    <a:pt x="616" y="641"/>
                  </a:lnTo>
                  <a:lnTo>
                    <a:pt x="635" y="625"/>
                  </a:lnTo>
                  <a:lnTo>
                    <a:pt x="651" y="606"/>
                  </a:lnTo>
                  <a:lnTo>
                    <a:pt x="663" y="584"/>
                  </a:lnTo>
                  <a:lnTo>
                    <a:pt x="670" y="560"/>
                  </a:lnTo>
                  <a:lnTo>
                    <a:pt x="674" y="533"/>
                  </a:lnTo>
                  <a:lnTo>
                    <a:pt x="670" y="507"/>
                  </a:lnTo>
                  <a:lnTo>
                    <a:pt x="663" y="482"/>
                  </a:lnTo>
                  <a:lnTo>
                    <a:pt x="651" y="460"/>
                  </a:lnTo>
                  <a:lnTo>
                    <a:pt x="635" y="441"/>
                  </a:lnTo>
                  <a:lnTo>
                    <a:pt x="616" y="425"/>
                  </a:lnTo>
                  <a:lnTo>
                    <a:pt x="593" y="413"/>
                  </a:lnTo>
                  <a:lnTo>
                    <a:pt x="568" y="406"/>
                  </a:lnTo>
                  <a:lnTo>
                    <a:pt x="541" y="403"/>
                  </a:lnTo>
                  <a:close/>
                  <a:moveTo>
                    <a:pt x="541" y="0"/>
                  </a:moveTo>
                  <a:lnTo>
                    <a:pt x="600" y="2"/>
                  </a:lnTo>
                  <a:lnTo>
                    <a:pt x="657" y="11"/>
                  </a:lnTo>
                  <a:lnTo>
                    <a:pt x="712" y="26"/>
                  </a:lnTo>
                  <a:lnTo>
                    <a:pt x="765" y="46"/>
                  </a:lnTo>
                  <a:lnTo>
                    <a:pt x="814" y="72"/>
                  </a:lnTo>
                  <a:lnTo>
                    <a:pt x="861" y="103"/>
                  </a:lnTo>
                  <a:lnTo>
                    <a:pt x="904" y="137"/>
                  </a:lnTo>
                  <a:lnTo>
                    <a:pt x="943" y="176"/>
                  </a:lnTo>
                  <a:lnTo>
                    <a:pt x="978" y="218"/>
                  </a:lnTo>
                  <a:lnTo>
                    <a:pt x="1008" y="264"/>
                  </a:lnTo>
                  <a:lnTo>
                    <a:pt x="1034" y="313"/>
                  </a:lnTo>
                  <a:lnTo>
                    <a:pt x="1055" y="364"/>
                  </a:lnTo>
                  <a:lnTo>
                    <a:pt x="1070" y="419"/>
                  </a:lnTo>
                  <a:lnTo>
                    <a:pt x="1079" y="475"/>
                  </a:lnTo>
                  <a:lnTo>
                    <a:pt x="1083" y="533"/>
                  </a:lnTo>
                  <a:lnTo>
                    <a:pt x="1079" y="591"/>
                  </a:lnTo>
                  <a:lnTo>
                    <a:pt x="1070" y="647"/>
                  </a:lnTo>
                  <a:lnTo>
                    <a:pt x="1055" y="702"/>
                  </a:lnTo>
                  <a:lnTo>
                    <a:pt x="1034" y="753"/>
                  </a:lnTo>
                  <a:lnTo>
                    <a:pt x="1008" y="802"/>
                  </a:lnTo>
                  <a:lnTo>
                    <a:pt x="978" y="849"/>
                  </a:lnTo>
                  <a:lnTo>
                    <a:pt x="943" y="891"/>
                  </a:lnTo>
                  <a:lnTo>
                    <a:pt x="904" y="929"/>
                  </a:lnTo>
                  <a:lnTo>
                    <a:pt x="861" y="964"/>
                  </a:lnTo>
                  <a:lnTo>
                    <a:pt x="814" y="994"/>
                  </a:lnTo>
                  <a:lnTo>
                    <a:pt x="765" y="1020"/>
                  </a:lnTo>
                  <a:lnTo>
                    <a:pt x="712" y="1040"/>
                  </a:lnTo>
                  <a:lnTo>
                    <a:pt x="657" y="1055"/>
                  </a:lnTo>
                  <a:lnTo>
                    <a:pt x="600" y="1064"/>
                  </a:lnTo>
                  <a:lnTo>
                    <a:pt x="541" y="1067"/>
                  </a:lnTo>
                  <a:lnTo>
                    <a:pt x="482" y="1064"/>
                  </a:lnTo>
                  <a:lnTo>
                    <a:pt x="425" y="1055"/>
                  </a:lnTo>
                  <a:lnTo>
                    <a:pt x="371" y="1040"/>
                  </a:lnTo>
                  <a:lnTo>
                    <a:pt x="318" y="1020"/>
                  </a:lnTo>
                  <a:lnTo>
                    <a:pt x="269" y="994"/>
                  </a:lnTo>
                  <a:lnTo>
                    <a:pt x="223" y="964"/>
                  </a:lnTo>
                  <a:lnTo>
                    <a:pt x="180" y="929"/>
                  </a:lnTo>
                  <a:lnTo>
                    <a:pt x="140" y="891"/>
                  </a:lnTo>
                  <a:lnTo>
                    <a:pt x="106" y="849"/>
                  </a:lnTo>
                  <a:lnTo>
                    <a:pt x="74" y="802"/>
                  </a:lnTo>
                  <a:lnTo>
                    <a:pt x="49" y="753"/>
                  </a:lnTo>
                  <a:lnTo>
                    <a:pt x="28" y="702"/>
                  </a:lnTo>
                  <a:lnTo>
                    <a:pt x="13" y="647"/>
                  </a:lnTo>
                  <a:lnTo>
                    <a:pt x="4" y="591"/>
                  </a:lnTo>
                  <a:lnTo>
                    <a:pt x="0" y="533"/>
                  </a:lnTo>
                  <a:lnTo>
                    <a:pt x="4" y="475"/>
                  </a:lnTo>
                  <a:lnTo>
                    <a:pt x="13" y="419"/>
                  </a:lnTo>
                  <a:lnTo>
                    <a:pt x="28" y="364"/>
                  </a:lnTo>
                  <a:lnTo>
                    <a:pt x="49" y="313"/>
                  </a:lnTo>
                  <a:lnTo>
                    <a:pt x="74" y="264"/>
                  </a:lnTo>
                  <a:lnTo>
                    <a:pt x="106" y="218"/>
                  </a:lnTo>
                  <a:lnTo>
                    <a:pt x="140" y="176"/>
                  </a:lnTo>
                  <a:lnTo>
                    <a:pt x="180" y="137"/>
                  </a:lnTo>
                  <a:lnTo>
                    <a:pt x="223" y="103"/>
                  </a:lnTo>
                  <a:lnTo>
                    <a:pt x="269" y="72"/>
                  </a:lnTo>
                  <a:lnTo>
                    <a:pt x="318" y="46"/>
                  </a:lnTo>
                  <a:lnTo>
                    <a:pt x="371" y="26"/>
                  </a:lnTo>
                  <a:lnTo>
                    <a:pt x="425" y="11"/>
                  </a:lnTo>
                  <a:lnTo>
                    <a:pt x="482" y="2"/>
                  </a:lnTo>
                  <a:lnTo>
                    <a:pt x="5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 name="Group 25">
            <a:extLst>
              <a:ext uri="{FF2B5EF4-FFF2-40B4-BE49-F238E27FC236}">
                <a16:creationId xmlns:a16="http://schemas.microsoft.com/office/drawing/2014/main" id="{70E6476C-9A36-433C-BBDC-2481B50FF399}"/>
              </a:ext>
            </a:extLst>
          </p:cNvPr>
          <p:cNvGrpSpPr>
            <a:grpSpLocks noChangeAspect="1"/>
          </p:cNvGrpSpPr>
          <p:nvPr/>
        </p:nvGrpSpPr>
        <p:grpSpPr bwMode="auto">
          <a:xfrm>
            <a:off x="7563871" y="3935765"/>
            <a:ext cx="219856" cy="260351"/>
            <a:chOff x="3256" y="1652"/>
            <a:chExt cx="1151" cy="1363"/>
          </a:xfrm>
          <a:solidFill>
            <a:schemeClr val="accent4"/>
          </a:solidFill>
        </p:grpSpPr>
        <p:sp>
          <p:nvSpPr>
            <p:cNvPr id="17" name="Freeform 27">
              <a:extLst>
                <a:ext uri="{FF2B5EF4-FFF2-40B4-BE49-F238E27FC236}">
                  <a16:creationId xmlns:a16="http://schemas.microsoft.com/office/drawing/2014/main" id="{F1B46A36-E927-49B0-A2B9-F4833E8401A6}"/>
                </a:ext>
              </a:extLst>
            </p:cNvPr>
            <p:cNvSpPr>
              <a:spLocks/>
            </p:cNvSpPr>
            <p:nvPr/>
          </p:nvSpPr>
          <p:spPr bwMode="auto">
            <a:xfrm>
              <a:off x="3527" y="1652"/>
              <a:ext cx="608" cy="808"/>
            </a:xfrm>
            <a:custGeom>
              <a:avLst/>
              <a:gdLst>
                <a:gd name="T0" fmla="*/ 1033 w 1824"/>
                <a:gd name="T1" fmla="*/ 7 h 2426"/>
                <a:gd name="T2" fmla="*/ 1180 w 1824"/>
                <a:gd name="T3" fmla="*/ 42 h 2426"/>
                <a:gd name="T4" fmla="*/ 1297 w 1824"/>
                <a:gd name="T5" fmla="*/ 96 h 2426"/>
                <a:gd name="T6" fmla="*/ 1404 w 1824"/>
                <a:gd name="T7" fmla="*/ 171 h 2426"/>
                <a:gd name="T8" fmla="*/ 1471 w 1824"/>
                <a:gd name="T9" fmla="*/ 239 h 2426"/>
                <a:gd name="T10" fmla="*/ 1506 w 1824"/>
                <a:gd name="T11" fmla="*/ 285 h 2426"/>
                <a:gd name="T12" fmla="*/ 1514 w 1824"/>
                <a:gd name="T13" fmla="*/ 296 h 2426"/>
                <a:gd name="T14" fmla="*/ 1532 w 1824"/>
                <a:gd name="T15" fmla="*/ 300 h 2426"/>
                <a:gd name="T16" fmla="*/ 1570 w 1824"/>
                <a:gd name="T17" fmla="*/ 313 h 2426"/>
                <a:gd name="T18" fmla="*/ 1616 w 1824"/>
                <a:gd name="T19" fmla="*/ 340 h 2426"/>
                <a:gd name="T20" fmla="*/ 1667 w 1824"/>
                <a:gd name="T21" fmla="*/ 388 h 2426"/>
                <a:gd name="T22" fmla="*/ 1713 w 1824"/>
                <a:gd name="T23" fmla="*/ 462 h 2426"/>
                <a:gd name="T24" fmla="*/ 1750 w 1824"/>
                <a:gd name="T25" fmla="*/ 567 h 2426"/>
                <a:gd name="T26" fmla="*/ 1770 w 1824"/>
                <a:gd name="T27" fmla="*/ 709 h 2426"/>
                <a:gd name="T28" fmla="*/ 1766 w 1824"/>
                <a:gd name="T29" fmla="*/ 893 h 2426"/>
                <a:gd name="T30" fmla="*/ 1734 w 1824"/>
                <a:gd name="T31" fmla="*/ 1099 h 2426"/>
                <a:gd name="T32" fmla="*/ 1743 w 1824"/>
                <a:gd name="T33" fmla="*/ 1157 h 2426"/>
                <a:gd name="T34" fmla="*/ 1781 w 1824"/>
                <a:gd name="T35" fmla="*/ 1170 h 2426"/>
                <a:gd name="T36" fmla="*/ 1810 w 1824"/>
                <a:gd name="T37" fmla="*/ 1206 h 2426"/>
                <a:gd name="T38" fmla="*/ 1824 w 1824"/>
                <a:gd name="T39" fmla="*/ 1272 h 2426"/>
                <a:gd name="T40" fmla="*/ 1815 w 1824"/>
                <a:gd name="T41" fmla="*/ 1377 h 2426"/>
                <a:gd name="T42" fmla="*/ 1775 w 1824"/>
                <a:gd name="T43" fmla="*/ 1527 h 2426"/>
                <a:gd name="T44" fmla="*/ 1725 w 1824"/>
                <a:gd name="T45" fmla="*/ 1650 h 2426"/>
                <a:gd name="T46" fmla="*/ 1680 w 1824"/>
                <a:gd name="T47" fmla="*/ 1715 h 2426"/>
                <a:gd name="T48" fmla="*/ 1641 w 1824"/>
                <a:gd name="T49" fmla="*/ 1735 h 2426"/>
                <a:gd name="T50" fmla="*/ 1594 w 1824"/>
                <a:gd name="T51" fmla="*/ 1896 h 2426"/>
                <a:gd name="T52" fmla="*/ 1510 w 1824"/>
                <a:gd name="T53" fmla="*/ 2060 h 2426"/>
                <a:gd name="T54" fmla="*/ 1386 w 1824"/>
                <a:gd name="T55" fmla="*/ 2212 h 2426"/>
                <a:gd name="T56" fmla="*/ 1230 w 1824"/>
                <a:gd name="T57" fmla="*/ 2334 h 2426"/>
                <a:gd name="T58" fmla="*/ 1043 w 1824"/>
                <a:gd name="T59" fmla="*/ 2411 h 2426"/>
                <a:gd name="T60" fmla="*/ 845 w 1824"/>
                <a:gd name="T61" fmla="*/ 2422 h 2426"/>
                <a:gd name="T62" fmla="*/ 652 w 1824"/>
                <a:gd name="T63" fmla="*/ 2367 h 2426"/>
                <a:gd name="T64" fmla="*/ 482 w 1824"/>
                <a:gd name="T65" fmla="*/ 2258 h 2426"/>
                <a:gd name="T66" fmla="*/ 348 w 1824"/>
                <a:gd name="T67" fmla="*/ 2114 h 2426"/>
                <a:gd name="T68" fmla="*/ 252 w 1824"/>
                <a:gd name="T69" fmla="*/ 1952 h 2426"/>
                <a:gd name="T70" fmla="*/ 193 w 1824"/>
                <a:gd name="T71" fmla="*/ 1787 h 2426"/>
                <a:gd name="T72" fmla="*/ 157 w 1824"/>
                <a:gd name="T73" fmla="*/ 1725 h 2426"/>
                <a:gd name="T74" fmla="*/ 114 w 1824"/>
                <a:gd name="T75" fmla="*/ 1677 h 2426"/>
                <a:gd name="T76" fmla="*/ 66 w 1824"/>
                <a:gd name="T77" fmla="*/ 1575 h 2426"/>
                <a:gd name="T78" fmla="*/ 19 w 1824"/>
                <a:gd name="T79" fmla="*/ 1420 h 2426"/>
                <a:gd name="T80" fmla="*/ 0 w 1824"/>
                <a:gd name="T81" fmla="*/ 1302 h 2426"/>
                <a:gd name="T82" fmla="*/ 8 w 1824"/>
                <a:gd name="T83" fmla="*/ 1225 h 2426"/>
                <a:gd name="T84" fmla="*/ 32 w 1824"/>
                <a:gd name="T85" fmla="*/ 1180 h 2426"/>
                <a:gd name="T86" fmla="*/ 68 w 1824"/>
                <a:gd name="T87" fmla="*/ 1159 h 2426"/>
                <a:gd name="T88" fmla="*/ 109 w 1824"/>
                <a:gd name="T89" fmla="*/ 1157 h 2426"/>
                <a:gd name="T90" fmla="*/ 66 w 1824"/>
                <a:gd name="T91" fmla="*/ 978 h 2426"/>
                <a:gd name="T92" fmla="*/ 56 w 1824"/>
                <a:gd name="T93" fmla="*/ 792 h 2426"/>
                <a:gd name="T94" fmla="*/ 94 w 1824"/>
                <a:gd name="T95" fmla="*/ 610 h 2426"/>
                <a:gd name="T96" fmla="*/ 177 w 1824"/>
                <a:gd name="T97" fmla="*/ 438 h 2426"/>
                <a:gd name="T98" fmla="*/ 291 w 1824"/>
                <a:gd name="T99" fmla="*/ 299 h 2426"/>
                <a:gd name="T100" fmla="*/ 436 w 1824"/>
                <a:gd name="T101" fmla="*/ 171 h 2426"/>
                <a:gd name="T102" fmla="*/ 581 w 1824"/>
                <a:gd name="T103" fmla="*/ 80 h 2426"/>
                <a:gd name="T104" fmla="*/ 738 w 1824"/>
                <a:gd name="T105" fmla="*/ 20 h 2426"/>
                <a:gd name="T106" fmla="*/ 918 w 1824"/>
                <a:gd name="T107" fmla="*/ 0 h 2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24" h="2426">
                  <a:moveTo>
                    <a:pt x="918" y="0"/>
                  </a:moveTo>
                  <a:lnTo>
                    <a:pt x="977" y="2"/>
                  </a:lnTo>
                  <a:lnTo>
                    <a:pt x="1033" y="7"/>
                  </a:lnTo>
                  <a:lnTo>
                    <a:pt x="1085" y="15"/>
                  </a:lnTo>
                  <a:lnTo>
                    <a:pt x="1134" y="28"/>
                  </a:lnTo>
                  <a:lnTo>
                    <a:pt x="1180" y="42"/>
                  </a:lnTo>
                  <a:lnTo>
                    <a:pt x="1222" y="58"/>
                  </a:lnTo>
                  <a:lnTo>
                    <a:pt x="1261" y="76"/>
                  </a:lnTo>
                  <a:lnTo>
                    <a:pt x="1297" y="96"/>
                  </a:lnTo>
                  <a:lnTo>
                    <a:pt x="1337" y="121"/>
                  </a:lnTo>
                  <a:lnTo>
                    <a:pt x="1373" y="146"/>
                  </a:lnTo>
                  <a:lnTo>
                    <a:pt x="1404" y="171"/>
                  </a:lnTo>
                  <a:lnTo>
                    <a:pt x="1430" y="194"/>
                  </a:lnTo>
                  <a:lnTo>
                    <a:pt x="1452" y="218"/>
                  </a:lnTo>
                  <a:lnTo>
                    <a:pt x="1471" y="239"/>
                  </a:lnTo>
                  <a:lnTo>
                    <a:pt x="1486" y="258"/>
                  </a:lnTo>
                  <a:lnTo>
                    <a:pt x="1497" y="274"/>
                  </a:lnTo>
                  <a:lnTo>
                    <a:pt x="1506" y="285"/>
                  </a:lnTo>
                  <a:lnTo>
                    <a:pt x="1510" y="293"/>
                  </a:lnTo>
                  <a:lnTo>
                    <a:pt x="1512" y="296"/>
                  </a:lnTo>
                  <a:lnTo>
                    <a:pt x="1514" y="296"/>
                  </a:lnTo>
                  <a:lnTo>
                    <a:pt x="1517" y="296"/>
                  </a:lnTo>
                  <a:lnTo>
                    <a:pt x="1523" y="298"/>
                  </a:lnTo>
                  <a:lnTo>
                    <a:pt x="1532" y="300"/>
                  </a:lnTo>
                  <a:lnTo>
                    <a:pt x="1543" y="303"/>
                  </a:lnTo>
                  <a:lnTo>
                    <a:pt x="1556" y="306"/>
                  </a:lnTo>
                  <a:lnTo>
                    <a:pt x="1570" y="313"/>
                  </a:lnTo>
                  <a:lnTo>
                    <a:pt x="1583" y="320"/>
                  </a:lnTo>
                  <a:lnTo>
                    <a:pt x="1599" y="329"/>
                  </a:lnTo>
                  <a:lnTo>
                    <a:pt x="1616" y="340"/>
                  </a:lnTo>
                  <a:lnTo>
                    <a:pt x="1633" y="354"/>
                  </a:lnTo>
                  <a:lnTo>
                    <a:pt x="1649" y="370"/>
                  </a:lnTo>
                  <a:lnTo>
                    <a:pt x="1667" y="388"/>
                  </a:lnTo>
                  <a:lnTo>
                    <a:pt x="1683" y="409"/>
                  </a:lnTo>
                  <a:lnTo>
                    <a:pt x="1698" y="434"/>
                  </a:lnTo>
                  <a:lnTo>
                    <a:pt x="1713" y="462"/>
                  </a:lnTo>
                  <a:lnTo>
                    <a:pt x="1726" y="493"/>
                  </a:lnTo>
                  <a:lnTo>
                    <a:pt x="1739" y="528"/>
                  </a:lnTo>
                  <a:lnTo>
                    <a:pt x="1750" y="567"/>
                  </a:lnTo>
                  <a:lnTo>
                    <a:pt x="1759" y="610"/>
                  </a:lnTo>
                  <a:lnTo>
                    <a:pt x="1766" y="657"/>
                  </a:lnTo>
                  <a:lnTo>
                    <a:pt x="1770" y="709"/>
                  </a:lnTo>
                  <a:lnTo>
                    <a:pt x="1771" y="765"/>
                  </a:lnTo>
                  <a:lnTo>
                    <a:pt x="1770" y="826"/>
                  </a:lnTo>
                  <a:lnTo>
                    <a:pt x="1766" y="893"/>
                  </a:lnTo>
                  <a:lnTo>
                    <a:pt x="1759" y="965"/>
                  </a:lnTo>
                  <a:lnTo>
                    <a:pt x="1748" y="1042"/>
                  </a:lnTo>
                  <a:lnTo>
                    <a:pt x="1734" y="1099"/>
                  </a:lnTo>
                  <a:lnTo>
                    <a:pt x="1716" y="1157"/>
                  </a:lnTo>
                  <a:lnTo>
                    <a:pt x="1730" y="1157"/>
                  </a:lnTo>
                  <a:lnTo>
                    <a:pt x="1743" y="1157"/>
                  </a:lnTo>
                  <a:lnTo>
                    <a:pt x="1756" y="1159"/>
                  </a:lnTo>
                  <a:lnTo>
                    <a:pt x="1769" y="1164"/>
                  </a:lnTo>
                  <a:lnTo>
                    <a:pt x="1781" y="1170"/>
                  </a:lnTo>
                  <a:lnTo>
                    <a:pt x="1792" y="1180"/>
                  </a:lnTo>
                  <a:lnTo>
                    <a:pt x="1802" y="1191"/>
                  </a:lnTo>
                  <a:lnTo>
                    <a:pt x="1810" y="1206"/>
                  </a:lnTo>
                  <a:lnTo>
                    <a:pt x="1817" y="1225"/>
                  </a:lnTo>
                  <a:lnTo>
                    <a:pt x="1821" y="1247"/>
                  </a:lnTo>
                  <a:lnTo>
                    <a:pt x="1824" y="1272"/>
                  </a:lnTo>
                  <a:lnTo>
                    <a:pt x="1824" y="1302"/>
                  </a:lnTo>
                  <a:lnTo>
                    <a:pt x="1821" y="1337"/>
                  </a:lnTo>
                  <a:lnTo>
                    <a:pt x="1815" y="1377"/>
                  </a:lnTo>
                  <a:lnTo>
                    <a:pt x="1805" y="1420"/>
                  </a:lnTo>
                  <a:lnTo>
                    <a:pt x="1792" y="1470"/>
                  </a:lnTo>
                  <a:lnTo>
                    <a:pt x="1775" y="1527"/>
                  </a:lnTo>
                  <a:lnTo>
                    <a:pt x="1758" y="1575"/>
                  </a:lnTo>
                  <a:lnTo>
                    <a:pt x="1741" y="1617"/>
                  </a:lnTo>
                  <a:lnTo>
                    <a:pt x="1725" y="1650"/>
                  </a:lnTo>
                  <a:lnTo>
                    <a:pt x="1710" y="1677"/>
                  </a:lnTo>
                  <a:lnTo>
                    <a:pt x="1695" y="1699"/>
                  </a:lnTo>
                  <a:lnTo>
                    <a:pt x="1680" y="1715"/>
                  </a:lnTo>
                  <a:lnTo>
                    <a:pt x="1667" y="1725"/>
                  </a:lnTo>
                  <a:lnTo>
                    <a:pt x="1653" y="1732"/>
                  </a:lnTo>
                  <a:lnTo>
                    <a:pt x="1641" y="1735"/>
                  </a:lnTo>
                  <a:lnTo>
                    <a:pt x="1629" y="1787"/>
                  </a:lnTo>
                  <a:lnTo>
                    <a:pt x="1614" y="1842"/>
                  </a:lnTo>
                  <a:lnTo>
                    <a:pt x="1594" y="1896"/>
                  </a:lnTo>
                  <a:lnTo>
                    <a:pt x="1571" y="1951"/>
                  </a:lnTo>
                  <a:lnTo>
                    <a:pt x="1542" y="2006"/>
                  </a:lnTo>
                  <a:lnTo>
                    <a:pt x="1510" y="2060"/>
                  </a:lnTo>
                  <a:lnTo>
                    <a:pt x="1472" y="2113"/>
                  </a:lnTo>
                  <a:lnTo>
                    <a:pt x="1431" y="2163"/>
                  </a:lnTo>
                  <a:lnTo>
                    <a:pt x="1386" y="2212"/>
                  </a:lnTo>
                  <a:lnTo>
                    <a:pt x="1338" y="2257"/>
                  </a:lnTo>
                  <a:lnTo>
                    <a:pt x="1286" y="2298"/>
                  </a:lnTo>
                  <a:lnTo>
                    <a:pt x="1230" y="2334"/>
                  </a:lnTo>
                  <a:lnTo>
                    <a:pt x="1170" y="2366"/>
                  </a:lnTo>
                  <a:lnTo>
                    <a:pt x="1106" y="2392"/>
                  </a:lnTo>
                  <a:lnTo>
                    <a:pt x="1043" y="2411"/>
                  </a:lnTo>
                  <a:lnTo>
                    <a:pt x="977" y="2422"/>
                  </a:lnTo>
                  <a:lnTo>
                    <a:pt x="911" y="2426"/>
                  </a:lnTo>
                  <a:lnTo>
                    <a:pt x="845" y="2422"/>
                  </a:lnTo>
                  <a:lnTo>
                    <a:pt x="780" y="2412"/>
                  </a:lnTo>
                  <a:lnTo>
                    <a:pt x="715" y="2393"/>
                  </a:lnTo>
                  <a:lnTo>
                    <a:pt x="652" y="2367"/>
                  </a:lnTo>
                  <a:lnTo>
                    <a:pt x="591" y="2335"/>
                  </a:lnTo>
                  <a:lnTo>
                    <a:pt x="535" y="2299"/>
                  </a:lnTo>
                  <a:lnTo>
                    <a:pt x="482" y="2258"/>
                  </a:lnTo>
                  <a:lnTo>
                    <a:pt x="434" y="2213"/>
                  </a:lnTo>
                  <a:lnTo>
                    <a:pt x="389" y="2165"/>
                  </a:lnTo>
                  <a:lnTo>
                    <a:pt x="348" y="2114"/>
                  </a:lnTo>
                  <a:lnTo>
                    <a:pt x="312" y="2062"/>
                  </a:lnTo>
                  <a:lnTo>
                    <a:pt x="279" y="2007"/>
                  </a:lnTo>
                  <a:lnTo>
                    <a:pt x="252" y="1952"/>
                  </a:lnTo>
                  <a:lnTo>
                    <a:pt x="228" y="1896"/>
                  </a:lnTo>
                  <a:lnTo>
                    <a:pt x="208" y="1842"/>
                  </a:lnTo>
                  <a:lnTo>
                    <a:pt x="193" y="1787"/>
                  </a:lnTo>
                  <a:lnTo>
                    <a:pt x="184" y="1735"/>
                  </a:lnTo>
                  <a:lnTo>
                    <a:pt x="171" y="1732"/>
                  </a:lnTo>
                  <a:lnTo>
                    <a:pt x="157" y="1725"/>
                  </a:lnTo>
                  <a:lnTo>
                    <a:pt x="144" y="1715"/>
                  </a:lnTo>
                  <a:lnTo>
                    <a:pt x="129" y="1699"/>
                  </a:lnTo>
                  <a:lnTo>
                    <a:pt x="114" y="1677"/>
                  </a:lnTo>
                  <a:lnTo>
                    <a:pt x="98" y="1650"/>
                  </a:lnTo>
                  <a:lnTo>
                    <a:pt x="83" y="1617"/>
                  </a:lnTo>
                  <a:lnTo>
                    <a:pt x="66" y="1575"/>
                  </a:lnTo>
                  <a:lnTo>
                    <a:pt x="49" y="1527"/>
                  </a:lnTo>
                  <a:lnTo>
                    <a:pt x="33" y="1470"/>
                  </a:lnTo>
                  <a:lnTo>
                    <a:pt x="19" y="1420"/>
                  </a:lnTo>
                  <a:lnTo>
                    <a:pt x="10" y="1377"/>
                  </a:lnTo>
                  <a:lnTo>
                    <a:pt x="4" y="1337"/>
                  </a:lnTo>
                  <a:lnTo>
                    <a:pt x="0" y="1302"/>
                  </a:lnTo>
                  <a:lnTo>
                    <a:pt x="0" y="1272"/>
                  </a:lnTo>
                  <a:lnTo>
                    <a:pt x="3" y="1247"/>
                  </a:lnTo>
                  <a:lnTo>
                    <a:pt x="8" y="1225"/>
                  </a:lnTo>
                  <a:lnTo>
                    <a:pt x="14" y="1206"/>
                  </a:lnTo>
                  <a:lnTo>
                    <a:pt x="23" y="1191"/>
                  </a:lnTo>
                  <a:lnTo>
                    <a:pt x="32" y="1180"/>
                  </a:lnTo>
                  <a:lnTo>
                    <a:pt x="43" y="1170"/>
                  </a:lnTo>
                  <a:lnTo>
                    <a:pt x="55" y="1164"/>
                  </a:lnTo>
                  <a:lnTo>
                    <a:pt x="68" y="1159"/>
                  </a:lnTo>
                  <a:lnTo>
                    <a:pt x="81" y="1157"/>
                  </a:lnTo>
                  <a:lnTo>
                    <a:pt x="95" y="1157"/>
                  </a:lnTo>
                  <a:lnTo>
                    <a:pt x="109" y="1157"/>
                  </a:lnTo>
                  <a:lnTo>
                    <a:pt x="90" y="1099"/>
                  </a:lnTo>
                  <a:lnTo>
                    <a:pt x="78" y="1042"/>
                  </a:lnTo>
                  <a:lnTo>
                    <a:pt x="66" y="978"/>
                  </a:lnTo>
                  <a:lnTo>
                    <a:pt x="59" y="914"/>
                  </a:lnTo>
                  <a:lnTo>
                    <a:pt x="55" y="853"/>
                  </a:lnTo>
                  <a:lnTo>
                    <a:pt x="56" y="792"/>
                  </a:lnTo>
                  <a:lnTo>
                    <a:pt x="64" y="733"/>
                  </a:lnTo>
                  <a:lnTo>
                    <a:pt x="75" y="674"/>
                  </a:lnTo>
                  <a:lnTo>
                    <a:pt x="94" y="610"/>
                  </a:lnTo>
                  <a:lnTo>
                    <a:pt x="118" y="549"/>
                  </a:lnTo>
                  <a:lnTo>
                    <a:pt x="145" y="492"/>
                  </a:lnTo>
                  <a:lnTo>
                    <a:pt x="177" y="438"/>
                  </a:lnTo>
                  <a:lnTo>
                    <a:pt x="212" y="388"/>
                  </a:lnTo>
                  <a:lnTo>
                    <a:pt x="251" y="342"/>
                  </a:lnTo>
                  <a:lnTo>
                    <a:pt x="291" y="299"/>
                  </a:lnTo>
                  <a:lnTo>
                    <a:pt x="335" y="253"/>
                  </a:lnTo>
                  <a:lnTo>
                    <a:pt x="385" y="211"/>
                  </a:lnTo>
                  <a:lnTo>
                    <a:pt x="436" y="171"/>
                  </a:lnTo>
                  <a:lnTo>
                    <a:pt x="489" y="135"/>
                  </a:lnTo>
                  <a:lnTo>
                    <a:pt x="533" y="106"/>
                  </a:lnTo>
                  <a:lnTo>
                    <a:pt x="581" y="80"/>
                  </a:lnTo>
                  <a:lnTo>
                    <a:pt x="631" y="56"/>
                  </a:lnTo>
                  <a:lnTo>
                    <a:pt x="682" y="37"/>
                  </a:lnTo>
                  <a:lnTo>
                    <a:pt x="738" y="20"/>
                  </a:lnTo>
                  <a:lnTo>
                    <a:pt x="796" y="9"/>
                  </a:lnTo>
                  <a:lnTo>
                    <a:pt x="857" y="3"/>
                  </a:lnTo>
                  <a:lnTo>
                    <a:pt x="9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8">
              <a:extLst>
                <a:ext uri="{FF2B5EF4-FFF2-40B4-BE49-F238E27FC236}">
                  <a16:creationId xmlns:a16="http://schemas.microsoft.com/office/drawing/2014/main" id="{100FF7D0-4736-4933-824C-245FDC8D9164}"/>
                </a:ext>
              </a:extLst>
            </p:cNvPr>
            <p:cNvSpPr>
              <a:spLocks/>
            </p:cNvSpPr>
            <p:nvPr/>
          </p:nvSpPr>
          <p:spPr bwMode="auto">
            <a:xfrm>
              <a:off x="3256" y="2426"/>
              <a:ext cx="1151" cy="589"/>
            </a:xfrm>
            <a:custGeom>
              <a:avLst/>
              <a:gdLst>
                <a:gd name="T0" fmla="*/ 1441 w 3453"/>
                <a:gd name="T1" fmla="*/ 1028 h 1766"/>
                <a:gd name="T2" fmla="*/ 1565 w 3453"/>
                <a:gd name="T3" fmla="*/ 656 h 1766"/>
                <a:gd name="T4" fmla="*/ 1498 w 3453"/>
                <a:gd name="T5" fmla="*/ 501 h 1766"/>
                <a:gd name="T6" fmla="*/ 1494 w 3453"/>
                <a:gd name="T7" fmla="*/ 393 h 1766"/>
                <a:gd name="T8" fmla="*/ 1535 w 3453"/>
                <a:gd name="T9" fmla="*/ 324 h 1766"/>
                <a:gd name="T10" fmla="*/ 1600 w 3453"/>
                <a:gd name="T11" fmla="*/ 286 h 1766"/>
                <a:gd name="T12" fmla="*/ 1667 w 3453"/>
                <a:gd name="T13" fmla="*/ 268 h 1766"/>
                <a:gd name="T14" fmla="*/ 1716 w 3453"/>
                <a:gd name="T15" fmla="*/ 265 h 1766"/>
                <a:gd name="T16" fmla="*/ 1737 w 3453"/>
                <a:gd name="T17" fmla="*/ 265 h 1766"/>
                <a:gd name="T18" fmla="*/ 1786 w 3453"/>
                <a:gd name="T19" fmla="*/ 268 h 1766"/>
                <a:gd name="T20" fmla="*/ 1853 w 3453"/>
                <a:gd name="T21" fmla="*/ 286 h 1766"/>
                <a:gd name="T22" fmla="*/ 1918 w 3453"/>
                <a:gd name="T23" fmla="*/ 324 h 1766"/>
                <a:gd name="T24" fmla="*/ 1959 w 3453"/>
                <a:gd name="T25" fmla="*/ 393 h 1766"/>
                <a:gd name="T26" fmla="*/ 1955 w 3453"/>
                <a:gd name="T27" fmla="*/ 501 h 1766"/>
                <a:gd name="T28" fmla="*/ 1888 w 3453"/>
                <a:gd name="T29" fmla="*/ 656 h 1766"/>
                <a:gd name="T30" fmla="*/ 2012 w 3453"/>
                <a:gd name="T31" fmla="*/ 1028 h 1766"/>
                <a:gd name="T32" fmla="*/ 2342 w 3453"/>
                <a:gd name="T33" fmla="*/ 2 h 1766"/>
                <a:gd name="T34" fmla="*/ 2402 w 3453"/>
                <a:gd name="T35" fmla="*/ 41 h 1766"/>
                <a:gd name="T36" fmla="*/ 2529 w 3453"/>
                <a:gd name="T37" fmla="*/ 115 h 1766"/>
                <a:gd name="T38" fmla="*/ 2712 w 3453"/>
                <a:gd name="T39" fmla="*/ 207 h 1766"/>
                <a:gd name="T40" fmla="*/ 2936 w 3453"/>
                <a:gd name="T41" fmla="*/ 299 h 1766"/>
                <a:gd name="T42" fmla="*/ 3173 w 3453"/>
                <a:gd name="T43" fmla="*/ 373 h 1766"/>
                <a:gd name="T44" fmla="*/ 3321 w 3453"/>
                <a:gd name="T45" fmla="*/ 473 h 1766"/>
                <a:gd name="T46" fmla="*/ 3407 w 3453"/>
                <a:gd name="T47" fmla="*/ 619 h 1766"/>
                <a:gd name="T48" fmla="*/ 3446 w 3453"/>
                <a:gd name="T49" fmla="*/ 781 h 1766"/>
                <a:gd name="T50" fmla="*/ 3453 w 3453"/>
                <a:gd name="T51" fmla="*/ 932 h 1766"/>
                <a:gd name="T52" fmla="*/ 3450 w 3453"/>
                <a:gd name="T53" fmla="*/ 1013 h 1766"/>
                <a:gd name="T54" fmla="*/ 3441 w 3453"/>
                <a:gd name="T55" fmla="*/ 1117 h 1766"/>
                <a:gd name="T56" fmla="*/ 3426 w 3453"/>
                <a:gd name="T57" fmla="*/ 1263 h 1766"/>
                <a:gd name="T58" fmla="*/ 3410 w 3453"/>
                <a:gd name="T59" fmla="*/ 1357 h 1766"/>
                <a:gd name="T60" fmla="*/ 3345 w 3453"/>
                <a:gd name="T61" fmla="*/ 1396 h 1766"/>
                <a:gd name="T62" fmla="*/ 3194 w 3453"/>
                <a:gd name="T63" fmla="*/ 1469 h 1766"/>
                <a:gd name="T64" fmla="*/ 2965 w 3453"/>
                <a:gd name="T65" fmla="*/ 1561 h 1766"/>
                <a:gd name="T66" fmla="*/ 2661 w 3453"/>
                <a:gd name="T67" fmla="*/ 1652 h 1766"/>
                <a:gd name="T68" fmla="*/ 2286 w 3453"/>
                <a:gd name="T69" fmla="*/ 1727 h 1766"/>
                <a:gd name="T70" fmla="*/ 1846 w 3453"/>
                <a:gd name="T71" fmla="*/ 1764 h 1766"/>
                <a:gd name="T72" fmla="*/ 1377 w 3453"/>
                <a:gd name="T73" fmla="*/ 1750 h 1766"/>
                <a:gd name="T74" fmla="*/ 969 w 3453"/>
                <a:gd name="T75" fmla="*/ 1693 h 1766"/>
                <a:gd name="T76" fmla="*/ 629 w 3453"/>
                <a:gd name="T77" fmla="*/ 1607 h 1766"/>
                <a:gd name="T78" fmla="*/ 361 w 3453"/>
                <a:gd name="T79" fmla="*/ 1514 h 1766"/>
                <a:gd name="T80" fmla="*/ 172 w 3453"/>
                <a:gd name="T81" fmla="*/ 1429 h 1766"/>
                <a:gd name="T82" fmla="*/ 64 w 3453"/>
                <a:gd name="T83" fmla="*/ 1371 h 1766"/>
                <a:gd name="T84" fmla="*/ 35 w 3453"/>
                <a:gd name="T85" fmla="*/ 1329 h 1766"/>
                <a:gd name="T86" fmla="*/ 19 w 3453"/>
                <a:gd name="T87" fmla="*/ 1189 h 1766"/>
                <a:gd name="T88" fmla="*/ 6 w 3453"/>
                <a:gd name="T89" fmla="*/ 1055 h 1766"/>
                <a:gd name="T90" fmla="*/ 2 w 3453"/>
                <a:gd name="T91" fmla="*/ 997 h 1766"/>
                <a:gd name="T92" fmla="*/ 1 w 3453"/>
                <a:gd name="T93" fmla="*/ 859 h 1766"/>
                <a:gd name="T94" fmla="*/ 22 w 3453"/>
                <a:gd name="T95" fmla="*/ 698 h 1766"/>
                <a:gd name="T96" fmla="*/ 82 w 3453"/>
                <a:gd name="T97" fmla="*/ 542 h 1766"/>
                <a:gd name="T98" fmla="*/ 197 w 3453"/>
                <a:gd name="T99" fmla="*/ 416 h 1766"/>
                <a:gd name="T100" fmla="*/ 392 w 3453"/>
                <a:gd name="T101" fmla="*/ 340 h 1766"/>
                <a:gd name="T102" fmla="*/ 634 w 3453"/>
                <a:gd name="T103" fmla="*/ 255 h 1766"/>
                <a:gd name="T104" fmla="*/ 839 w 3453"/>
                <a:gd name="T105" fmla="*/ 160 h 1766"/>
                <a:gd name="T106" fmla="*/ 995 w 3453"/>
                <a:gd name="T107" fmla="*/ 74 h 1766"/>
                <a:gd name="T108" fmla="*/ 1091 w 3453"/>
                <a:gd name="T109" fmla="*/ 16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53" h="1766">
                  <a:moveTo>
                    <a:pt x="1113" y="0"/>
                  </a:moveTo>
                  <a:lnTo>
                    <a:pt x="1387" y="868"/>
                  </a:lnTo>
                  <a:lnTo>
                    <a:pt x="1440" y="1030"/>
                  </a:lnTo>
                  <a:lnTo>
                    <a:pt x="1441" y="1028"/>
                  </a:lnTo>
                  <a:lnTo>
                    <a:pt x="1486" y="1166"/>
                  </a:lnTo>
                  <a:lnTo>
                    <a:pt x="1630" y="756"/>
                  </a:lnTo>
                  <a:lnTo>
                    <a:pt x="1595" y="705"/>
                  </a:lnTo>
                  <a:lnTo>
                    <a:pt x="1565" y="656"/>
                  </a:lnTo>
                  <a:lnTo>
                    <a:pt x="1542" y="613"/>
                  </a:lnTo>
                  <a:lnTo>
                    <a:pt x="1523" y="572"/>
                  </a:lnTo>
                  <a:lnTo>
                    <a:pt x="1508" y="534"/>
                  </a:lnTo>
                  <a:lnTo>
                    <a:pt x="1498" y="501"/>
                  </a:lnTo>
                  <a:lnTo>
                    <a:pt x="1492" y="470"/>
                  </a:lnTo>
                  <a:lnTo>
                    <a:pt x="1489" y="441"/>
                  </a:lnTo>
                  <a:lnTo>
                    <a:pt x="1491" y="415"/>
                  </a:lnTo>
                  <a:lnTo>
                    <a:pt x="1494" y="393"/>
                  </a:lnTo>
                  <a:lnTo>
                    <a:pt x="1502" y="372"/>
                  </a:lnTo>
                  <a:lnTo>
                    <a:pt x="1512" y="354"/>
                  </a:lnTo>
                  <a:lnTo>
                    <a:pt x="1523" y="338"/>
                  </a:lnTo>
                  <a:lnTo>
                    <a:pt x="1535" y="324"/>
                  </a:lnTo>
                  <a:lnTo>
                    <a:pt x="1550" y="312"/>
                  </a:lnTo>
                  <a:lnTo>
                    <a:pt x="1567" y="301"/>
                  </a:lnTo>
                  <a:lnTo>
                    <a:pt x="1583" y="293"/>
                  </a:lnTo>
                  <a:lnTo>
                    <a:pt x="1600" y="286"/>
                  </a:lnTo>
                  <a:lnTo>
                    <a:pt x="1618" y="280"/>
                  </a:lnTo>
                  <a:lnTo>
                    <a:pt x="1635" y="275"/>
                  </a:lnTo>
                  <a:lnTo>
                    <a:pt x="1651" y="271"/>
                  </a:lnTo>
                  <a:lnTo>
                    <a:pt x="1667" y="268"/>
                  </a:lnTo>
                  <a:lnTo>
                    <a:pt x="1681" y="267"/>
                  </a:lnTo>
                  <a:lnTo>
                    <a:pt x="1695" y="266"/>
                  </a:lnTo>
                  <a:lnTo>
                    <a:pt x="1706" y="265"/>
                  </a:lnTo>
                  <a:lnTo>
                    <a:pt x="1716" y="265"/>
                  </a:lnTo>
                  <a:lnTo>
                    <a:pt x="1722" y="265"/>
                  </a:lnTo>
                  <a:lnTo>
                    <a:pt x="1726" y="265"/>
                  </a:lnTo>
                  <a:lnTo>
                    <a:pt x="1730" y="265"/>
                  </a:lnTo>
                  <a:lnTo>
                    <a:pt x="1737" y="265"/>
                  </a:lnTo>
                  <a:lnTo>
                    <a:pt x="1747" y="265"/>
                  </a:lnTo>
                  <a:lnTo>
                    <a:pt x="1758" y="266"/>
                  </a:lnTo>
                  <a:lnTo>
                    <a:pt x="1771" y="267"/>
                  </a:lnTo>
                  <a:lnTo>
                    <a:pt x="1786" y="268"/>
                  </a:lnTo>
                  <a:lnTo>
                    <a:pt x="1802" y="271"/>
                  </a:lnTo>
                  <a:lnTo>
                    <a:pt x="1818" y="275"/>
                  </a:lnTo>
                  <a:lnTo>
                    <a:pt x="1836" y="280"/>
                  </a:lnTo>
                  <a:lnTo>
                    <a:pt x="1853" y="286"/>
                  </a:lnTo>
                  <a:lnTo>
                    <a:pt x="1870" y="293"/>
                  </a:lnTo>
                  <a:lnTo>
                    <a:pt x="1887" y="301"/>
                  </a:lnTo>
                  <a:lnTo>
                    <a:pt x="1903" y="312"/>
                  </a:lnTo>
                  <a:lnTo>
                    <a:pt x="1918" y="324"/>
                  </a:lnTo>
                  <a:lnTo>
                    <a:pt x="1930" y="338"/>
                  </a:lnTo>
                  <a:lnTo>
                    <a:pt x="1941" y="354"/>
                  </a:lnTo>
                  <a:lnTo>
                    <a:pt x="1951" y="372"/>
                  </a:lnTo>
                  <a:lnTo>
                    <a:pt x="1959" y="393"/>
                  </a:lnTo>
                  <a:lnTo>
                    <a:pt x="1963" y="415"/>
                  </a:lnTo>
                  <a:lnTo>
                    <a:pt x="1964" y="441"/>
                  </a:lnTo>
                  <a:lnTo>
                    <a:pt x="1961" y="470"/>
                  </a:lnTo>
                  <a:lnTo>
                    <a:pt x="1955" y="501"/>
                  </a:lnTo>
                  <a:lnTo>
                    <a:pt x="1945" y="534"/>
                  </a:lnTo>
                  <a:lnTo>
                    <a:pt x="1930" y="572"/>
                  </a:lnTo>
                  <a:lnTo>
                    <a:pt x="1912" y="613"/>
                  </a:lnTo>
                  <a:lnTo>
                    <a:pt x="1888" y="656"/>
                  </a:lnTo>
                  <a:lnTo>
                    <a:pt x="1858" y="705"/>
                  </a:lnTo>
                  <a:lnTo>
                    <a:pt x="1823" y="756"/>
                  </a:lnTo>
                  <a:lnTo>
                    <a:pt x="1968" y="1166"/>
                  </a:lnTo>
                  <a:lnTo>
                    <a:pt x="2012" y="1028"/>
                  </a:lnTo>
                  <a:lnTo>
                    <a:pt x="2014" y="1030"/>
                  </a:lnTo>
                  <a:lnTo>
                    <a:pt x="2066" y="868"/>
                  </a:lnTo>
                  <a:lnTo>
                    <a:pt x="2340" y="0"/>
                  </a:lnTo>
                  <a:lnTo>
                    <a:pt x="2342" y="2"/>
                  </a:lnTo>
                  <a:lnTo>
                    <a:pt x="2350" y="7"/>
                  </a:lnTo>
                  <a:lnTo>
                    <a:pt x="2362" y="16"/>
                  </a:lnTo>
                  <a:lnTo>
                    <a:pt x="2380" y="27"/>
                  </a:lnTo>
                  <a:lnTo>
                    <a:pt x="2402" y="41"/>
                  </a:lnTo>
                  <a:lnTo>
                    <a:pt x="2427" y="56"/>
                  </a:lnTo>
                  <a:lnTo>
                    <a:pt x="2458" y="74"/>
                  </a:lnTo>
                  <a:lnTo>
                    <a:pt x="2492" y="94"/>
                  </a:lnTo>
                  <a:lnTo>
                    <a:pt x="2529" y="115"/>
                  </a:lnTo>
                  <a:lnTo>
                    <a:pt x="2570" y="138"/>
                  </a:lnTo>
                  <a:lnTo>
                    <a:pt x="2614" y="160"/>
                  </a:lnTo>
                  <a:lnTo>
                    <a:pt x="2661" y="184"/>
                  </a:lnTo>
                  <a:lnTo>
                    <a:pt x="2712" y="207"/>
                  </a:lnTo>
                  <a:lnTo>
                    <a:pt x="2765" y="231"/>
                  </a:lnTo>
                  <a:lnTo>
                    <a:pt x="2819" y="255"/>
                  </a:lnTo>
                  <a:lnTo>
                    <a:pt x="2877" y="278"/>
                  </a:lnTo>
                  <a:lnTo>
                    <a:pt x="2936" y="299"/>
                  </a:lnTo>
                  <a:lnTo>
                    <a:pt x="2997" y="321"/>
                  </a:lnTo>
                  <a:lnTo>
                    <a:pt x="3061" y="340"/>
                  </a:lnTo>
                  <a:lnTo>
                    <a:pt x="3125" y="358"/>
                  </a:lnTo>
                  <a:lnTo>
                    <a:pt x="3173" y="373"/>
                  </a:lnTo>
                  <a:lnTo>
                    <a:pt x="3217" y="393"/>
                  </a:lnTo>
                  <a:lnTo>
                    <a:pt x="3257" y="416"/>
                  </a:lnTo>
                  <a:lnTo>
                    <a:pt x="3291" y="444"/>
                  </a:lnTo>
                  <a:lnTo>
                    <a:pt x="3321" y="473"/>
                  </a:lnTo>
                  <a:lnTo>
                    <a:pt x="3347" y="507"/>
                  </a:lnTo>
                  <a:lnTo>
                    <a:pt x="3371" y="543"/>
                  </a:lnTo>
                  <a:lnTo>
                    <a:pt x="3391" y="580"/>
                  </a:lnTo>
                  <a:lnTo>
                    <a:pt x="3407" y="619"/>
                  </a:lnTo>
                  <a:lnTo>
                    <a:pt x="3421" y="659"/>
                  </a:lnTo>
                  <a:lnTo>
                    <a:pt x="3431" y="700"/>
                  </a:lnTo>
                  <a:lnTo>
                    <a:pt x="3440" y="739"/>
                  </a:lnTo>
                  <a:lnTo>
                    <a:pt x="3446" y="781"/>
                  </a:lnTo>
                  <a:lnTo>
                    <a:pt x="3450" y="820"/>
                  </a:lnTo>
                  <a:lnTo>
                    <a:pt x="3452" y="859"/>
                  </a:lnTo>
                  <a:lnTo>
                    <a:pt x="3453" y="897"/>
                  </a:lnTo>
                  <a:lnTo>
                    <a:pt x="3453" y="932"/>
                  </a:lnTo>
                  <a:lnTo>
                    <a:pt x="3452" y="966"/>
                  </a:lnTo>
                  <a:lnTo>
                    <a:pt x="3451" y="997"/>
                  </a:lnTo>
                  <a:lnTo>
                    <a:pt x="3451" y="1001"/>
                  </a:lnTo>
                  <a:lnTo>
                    <a:pt x="3450" y="1013"/>
                  </a:lnTo>
                  <a:lnTo>
                    <a:pt x="3448" y="1032"/>
                  </a:lnTo>
                  <a:lnTo>
                    <a:pt x="3446" y="1055"/>
                  </a:lnTo>
                  <a:lnTo>
                    <a:pt x="3443" y="1085"/>
                  </a:lnTo>
                  <a:lnTo>
                    <a:pt x="3441" y="1117"/>
                  </a:lnTo>
                  <a:lnTo>
                    <a:pt x="3437" y="1152"/>
                  </a:lnTo>
                  <a:lnTo>
                    <a:pt x="3433" y="1189"/>
                  </a:lnTo>
                  <a:lnTo>
                    <a:pt x="3430" y="1226"/>
                  </a:lnTo>
                  <a:lnTo>
                    <a:pt x="3426" y="1263"/>
                  </a:lnTo>
                  <a:lnTo>
                    <a:pt x="3422" y="1296"/>
                  </a:lnTo>
                  <a:lnTo>
                    <a:pt x="3417" y="1329"/>
                  </a:lnTo>
                  <a:lnTo>
                    <a:pt x="3413" y="1356"/>
                  </a:lnTo>
                  <a:lnTo>
                    <a:pt x="3410" y="1357"/>
                  </a:lnTo>
                  <a:lnTo>
                    <a:pt x="3402" y="1364"/>
                  </a:lnTo>
                  <a:lnTo>
                    <a:pt x="3389" y="1371"/>
                  </a:lnTo>
                  <a:lnTo>
                    <a:pt x="3369" y="1382"/>
                  </a:lnTo>
                  <a:lnTo>
                    <a:pt x="3345" y="1396"/>
                  </a:lnTo>
                  <a:lnTo>
                    <a:pt x="3315" y="1412"/>
                  </a:lnTo>
                  <a:lnTo>
                    <a:pt x="3280" y="1429"/>
                  </a:lnTo>
                  <a:lnTo>
                    <a:pt x="3240" y="1448"/>
                  </a:lnTo>
                  <a:lnTo>
                    <a:pt x="3194" y="1469"/>
                  </a:lnTo>
                  <a:lnTo>
                    <a:pt x="3144" y="1492"/>
                  </a:lnTo>
                  <a:lnTo>
                    <a:pt x="3090" y="1514"/>
                  </a:lnTo>
                  <a:lnTo>
                    <a:pt x="3030" y="1538"/>
                  </a:lnTo>
                  <a:lnTo>
                    <a:pt x="2965" y="1561"/>
                  </a:lnTo>
                  <a:lnTo>
                    <a:pt x="2897" y="1585"/>
                  </a:lnTo>
                  <a:lnTo>
                    <a:pt x="2823" y="1608"/>
                  </a:lnTo>
                  <a:lnTo>
                    <a:pt x="2745" y="1631"/>
                  </a:lnTo>
                  <a:lnTo>
                    <a:pt x="2661" y="1652"/>
                  </a:lnTo>
                  <a:lnTo>
                    <a:pt x="2574" y="1673"/>
                  </a:lnTo>
                  <a:lnTo>
                    <a:pt x="2482" y="1693"/>
                  </a:lnTo>
                  <a:lnTo>
                    <a:pt x="2386" y="1710"/>
                  </a:lnTo>
                  <a:lnTo>
                    <a:pt x="2286" y="1727"/>
                  </a:lnTo>
                  <a:lnTo>
                    <a:pt x="2182" y="1740"/>
                  </a:lnTo>
                  <a:lnTo>
                    <a:pt x="2075" y="1750"/>
                  </a:lnTo>
                  <a:lnTo>
                    <a:pt x="1961" y="1759"/>
                  </a:lnTo>
                  <a:lnTo>
                    <a:pt x="1846" y="1764"/>
                  </a:lnTo>
                  <a:lnTo>
                    <a:pt x="1726" y="1766"/>
                  </a:lnTo>
                  <a:lnTo>
                    <a:pt x="1605" y="1764"/>
                  </a:lnTo>
                  <a:lnTo>
                    <a:pt x="1489" y="1759"/>
                  </a:lnTo>
                  <a:lnTo>
                    <a:pt x="1377" y="1750"/>
                  </a:lnTo>
                  <a:lnTo>
                    <a:pt x="1269" y="1739"/>
                  </a:lnTo>
                  <a:lnTo>
                    <a:pt x="1164" y="1725"/>
                  </a:lnTo>
                  <a:lnTo>
                    <a:pt x="1065" y="1710"/>
                  </a:lnTo>
                  <a:lnTo>
                    <a:pt x="969" y="1693"/>
                  </a:lnTo>
                  <a:lnTo>
                    <a:pt x="878" y="1673"/>
                  </a:lnTo>
                  <a:lnTo>
                    <a:pt x="791" y="1652"/>
                  </a:lnTo>
                  <a:lnTo>
                    <a:pt x="707" y="1631"/>
                  </a:lnTo>
                  <a:lnTo>
                    <a:pt x="629" y="1607"/>
                  </a:lnTo>
                  <a:lnTo>
                    <a:pt x="555" y="1584"/>
                  </a:lnTo>
                  <a:lnTo>
                    <a:pt x="486" y="1561"/>
                  </a:lnTo>
                  <a:lnTo>
                    <a:pt x="421" y="1538"/>
                  </a:lnTo>
                  <a:lnTo>
                    <a:pt x="361" y="1514"/>
                  </a:lnTo>
                  <a:lnTo>
                    <a:pt x="306" y="1492"/>
                  </a:lnTo>
                  <a:lnTo>
                    <a:pt x="257" y="1469"/>
                  </a:lnTo>
                  <a:lnTo>
                    <a:pt x="212" y="1448"/>
                  </a:lnTo>
                  <a:lnTo>
                    <a:pt x="172" y="1429"/>
                  </a:lnTo>
                  <a:lnTo>
                    <a:pt x="137" y="1411"/>
                  </a:lnTo>
                  <a:lnTo>
                    <a:pt x="107" y="1396"/>
                  </a:lnTo>
                  <a:lnTo>
                    <a:pt x="82" y="1382"/>
                  </a:lnTo>
                  <a:lnTo>
                    <a:pt x="64" y="1371"/>
                  </a:lnTo>
                  <a:lnTo>
                    <a:pt x="50" y="1362"/>
                  </a:lnTo>
                  <a:lnTo>
                    <a:pt x="41" y="1357"/>
                  </a:lnTo>
                  <a:lnTo>
                    <a:pt x="39" y="1356"/>
                  </a:lnTo>
                  <a:lnTo>
                    <a:pt x="35" y="1329"/>
                  </a:lnTo>
                  <a:lnTo>
                    <a:pt x="30" y="1296"/>
                  </a:lnTo>
                  <a:lnTo>
                    <a:pt x="26" y="1263"/>
                  </a:lnTo>
                  <a:lnTo>
                    <a:pt x="22" y="1226"/>
                  </a:lnTo>
                  <a:lnTo>
                    <a:pt x="19" y="1189"/>
                  </a:lnTo>
                  <a:lnTo>
                    <a:pt x="15" y="1152"/>
                  </a:lnTo>
                  <a:lnTo>
                    <a:pt x="11" y="1117"/>
                  </a:lnTo>
                  <a:lnTo>
                    <a:pt x="9" y="1085"/>
                  </a:lnTo>
                  <a:lnTo>
                    <a:pt x="6" y="1055"/>
                  </a:lnTo>
                  <a:lnTo>
                    <a:pt x="5" y="1032"/>
                  </a:lnTo>
                  <a:lnTo>
                    <a:pt x="4" y="1013"/>
                  </a:lnTo>
                  <a:lnTo>
                    <a:pt x="2" y="1001"/>
                  </a:lnTo>
                  <a:lnTo>
                    <a:pt x="2" y="997"/>
                  </a:lnTo>
                  <a:lnTo>
                    <a:pt x="1" y="966"/>
                  </a:lnTo>
                  <a:lnTo>
                    <a:pt x="0" y="932"/>
                  </a:lnTo>
                  <a:lnTo>
                    <a:pt x="0" y="896"/>
                  </a:lnTo>
                  <a:lnTo>
                    <a:pt x="1" y="859"/>
                  </a:lnTo>
                  <a:lnTo>
                    <a:pt x="4" y="820"/>
                  </a:lnTo>
                  <a:lnTo>
                    <a:pt x="7" y="781"/>
                  </a:lnTo>
                  <a:lnTo>
                    <a:pt x="14" y="739"/>
                  </a:lnTo>
                  <a:lnTo>
                    <a:pt x="22" y="698"/>
                  </a:lnTo>
                  <a:lnTo>
                    <a:pt x="32" y="659"/>
                  </a:lnTo>
                  <a:lnTo>
                    <a:pt x="46" y="618"/>
                  </a:lnTo>
                  <a:lnTo>
                    <a:pt x="62" y="579"/>
                  </a:lnTo>
                  <a:lnTo>
                    <a:pt x="82" y="542"/>
                  </a:lnTo>
                  <a:lnTo>
                    <a:pt x="106" y="507"/>
                  </a:lnTo>
                  <a:lnTo>
                    <a:pt x="132" y="473"/>
                  </a:lnTo>
                  <a:lnTo>
                    <a:pt x="162" y="444"/>
                  </a:lnTo>
                  <a:lnTo>
                    <a:pt x="197" y="416"/>
                  </a:lnTo>
                  <a:lnTo>
                    <a:pt x="237" y="393"/>
                  </a:lnTo>
                  <a:lnTo>
                    <a:pt x="280" y="373"/>
                  </a:lnTo>
                  <a:lnTo>
                    <a:pt x="328" y="358"/>
                  </a:lnTo>
                  <a:lnTo>
                    <a:pt x="392" y="340"/>
                  </a:lnTo>
                  <a:lnTo>
                    <a:pt x="456" y="321"/>
                  </a:lnTo>
                  <a:lnTo>
                    <a:pt x="517" y="299"/>
                  </a:lnTo>
                  <a:lnTo>
                    <a:pt x="577" y="278"/>
                  </a:lnTo>
                  <a:lnTo>
                    <a:pt x="634" y="255"/>
                  </a:lnTo>
                  <a:lnTo>
                    <a:pt x="689" y="231"/>
                  </a:lnTo>
                  <a:lnTo>
                    <a:pt x="741" y="207"/>
                  </a:lnTo>
                  <a:lnTo>
                    <a:pt x="792" y="184"/>
                  </a:lnTo>
                  <a:lnTo>
                    <a:pt x="839" y="160"/>
                  </a:lnTo>
                  <a:lnTo>
                    <a:pt x="883" y="138"/>
                  </a:lnTo>
                  <a:lnTo>
                    <a:pt x="924" y="115"/>
                  </a:lnTo>
                  <a:lnTo>
                    <a:pt x="961" y="94"/>
                  </a:lnTo>
                  <a:lnTo>
                    <a:pt x="995" y="74"/>
                  </a:lnTo>
                  <a:lnTo>
                    <a:pt x="1026" y="56"/>
                  </a:lnTo>
                  <a:lnTo>
                    <a:pt x="1051" y="41"/>
                  </a:lnTo>
                  <a:lnTo>
                    <a:pt x="1073" y="27"/>
                  </a:lnTo>
                  <a:lnTo>
                    <a:pt x="1091" y="16"/>
                  </a:lnTo>
                  <a:lnTo>
                    <a:pt x="1103" y="7"/>
                  </a:lnTo>
                  <a:lnTo>
                    <a:pt x="1111" y="2"/>
                  </a:lnTo>
                  <a:lnTo>
                    <a:pt x="11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Frame 18">
            <a:extLst>
              <a:ext uri="{FF2B5EF4-FFF2-40B4-BE49-F238E27FC236}">
                <a16:creationId xmlns:a16="http://schemas.microsoft.com/office/drawing/2014/main" id="{D201EDF9-726A-4DDB-9FFA-626BC567E82A}"/>
              </a:ext>
            </a:extLst>
          </p:cNvPr>
          <p:cNvSpPr/>
          <p:nvPr/>
        </p:nvSpPr>
        <p:spPr>
          <a:xfrm>
            <a:off x="7402562" y="3806102"/>
            <a:ext cx="519679" cy="519679"/>
          </a:xfrm>
          <a:prstGeom prst="fram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ame 19">
            <a:extLst>
              <a:ext uri="{FF2B5EF4-FFF2-40B4-BE49-F238E27FC236}">
                <a16:creationId xmlns:a16="http://schemas.microsoft.com/office/drawing/2014/main" id="{5279B6F6-D389-484B-9309-A5DE3009A735}"/>
              </a:ext>
            </a:extLst>
          </p:cNvPr>
          <p:cNvSpPr/>
          <p:nvPr/>
        </p:nvSpPr>
        <p:spPr>
          <a:xfrm rot="16200000">
            <a:off x="7402562" y="4890999"/>
            <a:ext cx="519679" cy="519679"/>
          </a:xfrm>
          <a:prstGeom prst="fram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963631B5-EE26-4948-B004-12F6F1CE47DB}"/>
              </a:ext>
            </a:extLst>
          </p:cNvPr>
          <p:cNvSpPr txBox="1"/>
          <p:nvPr/>
        </p:nvSpPr>
        <p:spPr>
          <a:xfrm>
            <a:off x="8135313" y="2656608"/>
            <a:ext cx="3244799" cy="573875"/>
          </a:xfrm>
          <a:prstGeom prst="rect">
            <a:avLst/>
          </a:prstGeom>
          <a:noFill/>
        </p:spPr>
        <p:txBody>
          <a:bodyPr wrap="square" rtlCol="0">
            <a:spAutoFit/>
          </a:bodyPr>
          <a:lstStyle/>
          <a:p>
            <a:pPr>
              <a:lnSpc>
                <a:spcPct val="150000"/>
              </a:lnSpc>
            </a:pPr>
            <a:r>
              <a:rPr lang="en-US" sz="1100" dirty="0">
                <a:solidFill>
                  <a:schemeClr val="bg1"/>
                </a:solidFill>
              </a:rPr>
              <a:t>FEIA始建立于</a:t>
            </a:r>
            <a:r>
              <a:rPr lang="en-US" altLang="zh-CN" sz="1100" dirty="0">
                <a:solidFill>
                  <a:schemeClr val="bg1"/>
                </a:solidFill>
              </a:rPr>
              <a:t>1918</a:t>
            </a:r>
            <a:r>
              <a:rPr lang="zh-CN" altLang="en-US" sz="1100" dirty="0">
                <a:solidFill>
                  <a:schemeClr val="bg1"/>
                </a:solidFill>
              </a:rPr>
              <a:t>年，曾是加拿大最大的一所公立高中</a:t>
            </a:r>
            <a:endParaRPr lang="id-ID" sz="1100" dirty="0">
              <a:solidFill>
                <a:schemeClr val="bg1"/>
              </a:solidFill>
            </a:endParaRPr>
          </a:p>
        </p:txBody>
      </p:sp>
      <p:sp>
        <p:nvSpPr>
          <p:cNvPr id="22" name="TextBox 21">
            <a:extLst>
              <a:ext uri="{FF2B5EF4-FFF2-40B4-BE49-F238E27FC236}">
                <a16:creationId xmlns:a16="http://schemas.microsoft.com/office/drawing/2014/main" id="{152D768B-29BD-485D-8DE7-13B07E8B028E}"/>
              </a:ext>
            </a:extLst>
          </p:cNvPr>
          <p:cNvSpPr txBox="1"/>
          <p:nvPr/>
        </p:nvSpPr>
        <p:spPr>
          <a:xfrm>
            <a:off x="8135314" y="3652013"/>
            <a:ext cx="3244799" cy="827791"/>
          </a:xfrm>
          <a:prstGeom prst="rect">
            <a:avLst/>
          </a:prstGeom>
          <a:noFill/>
        </p:spPr>
        <p:txBody>
          <a:bodyPr wrap="square" rtlCol="0">
            <a:spAutoFit/>
          </a:bodyPr>
          <a:lstStyle/>
          <a:p>
            <a:pPr>
              <a:lnSpc>
                <a:spcPct val="150000"/>
              </a:lnSpc>
            </a:pPr>
            <a:r>
              <a:rPr lang="en-US" sz="1100">
                <a:solidFill>
                  <a:schemeClr val="bg1"/>
                </a:solidFill>
              </a:rPr>
              <a:t>我们的校区坐落于世界七大奇迹之一所在的地区Niagara</a:t>
            </a:r>
            <a:r>
              <a:rPr lang="zh-CN" altLang="en-US" sz="1100">
                <a:solidFill>
                  <a:schemeClr val="bg1"/>
                </a:solidFill>
              </a:rPr>
              <a:t>，</a:t>
            </a:r>
            <a:r>
              <a:rPr lang="en-US" sz="1100">
                <a:solidFill>
                  <a:schemeClr val="bg1"/>
                </a:solidFill>
              </a:rPr>
              <a:t> 隶属于安大略省</a:t>
            </a:r>
            <a:r>
              <a:rPr lang="zh-CN" altLang="en-US" sz="1100">
                <a:solidFill>
                  <a:schemeClr val="bg1"/>
                </a:solidFill>
              </a:rPr>
              <a:t>，不仅环境十分美丽，而且非常安全，是最适宜居住的地区之一。</a:t>
            </a:r>
            <a:endParaRPr lang="id-ID" sz="1100">
              <a:solidFill>
                <a:schemeClr val="bg1"/>
              </a:solidFill>
            </a:endParaRPr>
          </a:p>
        </p:txBody>
      </p:sp>
      <p:sp>
        <p:nvSpPr>
          <p:cNvPr id="24" name="TextBox 23">
            <a:extLst>
              <a:ext uri="{FF2B5EF4-FFF2-40B4-BE49-F238E27FC236}">
                <a16:creationId xmlns:a16="http://schemas.microsoft.com/office/drawing/2014/main" id="{A2357A1D-2623-476E-BF01-380F74A38B92}"/>
              </a:ext>
            </a:extLst>
          </p:cNvPr>
          <p:cNvSpPr txBox="1"/>
          <p:nvPr/>
        </p:nvSpPr>
        <p:spPr>
          <a:xfrm>
            <a:off x="8135314" y="4799555"/>
            <a:ext cx="3244799" cy="827791"/>
          </a:xfrm>
          <a:prstGeom prst="rect">
            <a:avLst/>
          </a:prstGeom>
          <a:noFill/>
        </p:spPr>
        <p:txBody>
          <a:bodyPr wrap="square" rtlCol="0">
            <a:spAutoFit/>
          </a:bodyPr>
          <a:lstStyle/>
          <a:p>
            <a:pPr>
              <a:lnSpc>
                <a:spcPct val="150000"/>
              </a:lnSpc>
            </a:pPr>
            <a:r>
              <a:rPr lang="en-CA" sz="1100">
                <a:solidFill>
                  <a:schemeClr val="bg1"/>
                </a:solidFill>
              </a:rPr>
              <a:t>距离多伦多市区与机场大约一小时车程</a:t>
            </a:r>
            <a:r>
              <a:rPr lang="zh-CN" altLang="en-US" sz="1100">
                <a:solidFill>
                  <a:schemeClr val="bg1"/>
                </a:solidFill>
              </a:rPr>
              <a:t>，距离尼加拉瓜大瀑布约二十分钟车程，距离美国布法罗城约五分钟车程</a:t>
            </a:r>
            <a:endParaRPr lang="id-ID" sz="1100">
              <a:solidFill>
                <a:schemeClr val="bg1"/>
              </a:solidFill>
            </a:endParaRPr>
          </a:p>
        </p:txBody>
      </p:sp>
      <p:grpSp>
        <p:nvGrpSpPr>
          <p:cNvPr id="41" name="Group 40">
            <a:extLst>
              <a:ext uri="{FF2B5EF4-FFF2-40B4-BE49-F238E27FC236}">
                <a16:creationId xmlns:a16="http://schemas.microsoft.com/office/drawing/2014/main" id="{54FA5DEE-D157-4667-90EB-A8F2B8A92433}"/>
              </a:ext>
            </a:extLst>
          </p:cNvPr>
          <p:cNvGrpSpPr/>
          <p:nvPr/>
        </p:nvGrpSpPr>
        <p:grpSpPr>
          <a:xfrm rot="2700000">
            <a:off x="113213" y="169976"/>
            <a:ext cx="546639" cy="546639"/>
            <a:chOff x="2158159" y="1600200"/>
            <a:chExt cx="2286000" cy="2286000"/>
          </a:xfrm>
          <a:solidFill>
            <a:schemeClr val="tx2">
              <a:lumMod val="75000"/>
            </a:schemeClr>
          </a:solidFill>
        </p:grpSpPr>
        <p:sp>
          <p:nvSpPr>
            <p:cNvPr id="42" name="Rectangle: Rounded Corners 41">
              <a:extLst>
                <a:ext uri="{FF2B5EF4-FFF2-40B4-BE49-F238E27FC236}">
                  <a16:creationId xmlns:a16="http://schemas.microsoft.com/office/drawing/2014/main" id="{4F180656-B0A8-4BF1-BCA7-A678BF0DEB06}"/>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43" name="Rectangle: Rounded Corners 42">
              <a:extLst>
                <a:ext uri="{FF2B5EF4-FFF2-40B4-BE49-F238E27FC236}">
                  <a16:creationId xmlns:a16="http://schemas.microsoft.com/office/drawing/2014/main" id="{CD2DBD04-D143-4BF7-8406-367AEEF627F4}"/>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Tree>
    <p:extLst>
      <p:ext uri="{BB962C8B-B14F-4D97-AF65-F5344CB8AC3E}">
        <p14:creationId xmlns:p14="http://schemas.microsoft.com/office/powerpoint/2010/main" val="103714288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95">
            <a:extLst>
              <a:ext uri="{FF2B5EF4-FFF2-40B4-BE49-F238E27FC236}">
                <a16:creationId xmlns:a16="http://schemas.microsoft.com/office/drawing/2014/main" id="{C69B1A82-B749-E9CD-4D9C-FA1D5620C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410491" y="1069121"/>
            <a:ext cx="6853237" cy="471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96">
            <a:extLst>
              <a:ext uri="{FF2B5EF4-FFF2-40B4-BE49-F238E27FC236}">
                <a16:creationId xmlns:a16="http://schemas.microsoft.com/office/drawing/2014/main" id="{3C49260D-F35C-97EB-993A-6388A2DA8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866" y="4763"/>
            <a:ext cx="3569114" cy="6848474"/>
          </a:xfrm>
          <a:prstGeom prst="rect">
            <a:avLst/>
          </a:prstGeom>
          <a:noFill/>
          <a:ln>
            <a:noFill/>
          </a:ln>
          <a:effectLst>
            <a:outerShdw blurRad="50800" dist="50800" dir="54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A picture containing text, grass, outdoor, sky&#10;&#10;Description automatically generated">
            <a:extLst>
              <a:ext uri="{FF2B5EF4-FFF2-40B4-BE49-F238E27FC236}">
                <a16:creationId xmlns:a16="http://schemas.microsoft.com/office/drawing/2014/main" id="{2A4F7D60-2C31-2D07-0D90-3AD21F139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1870" y="3383896"/>
            <a:ext cx="4226999" cy="34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A picture containing grass, sky, road, way&#10;&#10;Description automatically generated">
            <a:extLst>
              <a:ext uri="{FF2B5EF4-FFF2-40B4-BE49-F238E27FC236}">
                <a16:creationId xmlns:a16="http://schemas.microsoft.com/office/drawing/2014/main" id="{53C94D1F-9243-6DD0-FD41-DF2BAF77E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 y="4763"/>
            <a:ext cx="3539876" cy="338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3092940" y="0"/>
            <a:ext cx="3065929" cy="338865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18" name="Rectangle 17"/>
          <p:cNvSpPr/>
          <p:nvPr/>
        </p:nvSpPr>
        <p:spPr>
          <a:xfrm>
            <a:off x="-1" y="3388659"/>
            <a:ext cx="3065929" cy="34693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20" name="Right Triangle 19">
            <a:extLst>
              <a:ext uri="{FF2B5EF4-FFF2-40B4-BE49-F238E27FC236}">
                <a16:creationId xmlns:a16="http://schemas.microsoft.com/office/drawing/2014/main" id="{34542485-D8DB-407C-B7E1-B5D99F9976F6}"/>
              </a:ext>
            </a:extLst>
          </p:cNvPr>
          <p:cNvSpPr/>
          <p:nvPr/>
        </p:nvSpPr>
        <p:spPr>
          <a:xfrm rot="10800000">
            <a:off x="4777720" y="4319766"/>
            <a:ext cx="1689755" cy="160712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6713C807-41D6-47AE-B9CC-67FEE02673C2}"/>
              </a:ext>
            </a:extLst>
          </p:cNvPr>
          <p:cNvSpPr txBox="1"/>
          <p:nvPr/>
        </p:nvSpPr>
        <p:spPr>
          <a:xfrm>
            <a:off x="7136351" y="1782384"/>
            <a:ext cx="2541080" cy="646331"/>
          </a:xfrm>
          <a:prstGeom prst="rect">
            <a:avLst/>
          </a:prstGeom>
          <a:noFill/>
        </p:spPr>
        <p:txBody>
          <a:bodyPr wrap="none" rtlCol="0">
            <a:spAutoFit/>
          </a:bodyPr>
          <a:lstStyle/>
          <a:p>
            <a:r>
              <a:rPr lang="en-US" sz="3600" b="1">
                <a:solidFill>
                  <a:schemeClr val="bg1"/>
                </a:solidFill>
                <a:latin typeface="Aharoni" panose="02010803020104030203" pitchFamily="2" charset="-79"/>
                <a:cs typeface="Aharoni" panose="02010803020104030203" pitchFamily="2" charset="-79"/>
              </a:rPr>
              <a:t>我们的</a:t>
            </a:r>
            <a:r>
              <a:rPr lang="en-US" sz="3600" b="1">
                <a:solidFill>
                  <a:schemeClr val="accent4"/>
                </a:solidFill>
                <a:latin typeface="Aharoni" panose="02010803020104030203" pitchFamily="2" charset="-79"/>
                <a:cs typeface="Aharoni" panose="02010803020104030203" pitchFamily="2" charset="-79"/>
              </a:rPr>
              <a:t>设施</a:t>
            </a:r>
          </a:p>
        </p:txBody>
      </p:sp>
      <p:grpSp>
        <p:nvGrpSpPr>
          <p:cNvPr id="10" name="Group 9">
            <a:extLst>
              <a:ext uri="{FF2B5EF4-FFF2-40B4-BE49-F238E27FC236}">
                <a16:creationId xmlns:a16="http://schemas.microsoft.com/office/drawing/2014/main" id="{B37A7EE9-25A9-461B-964B-947A83934749}"/>
              </a:ext>
            </a:extLst>
          </p:cNvPr>
          <p:cNvGrpSpPr/>
          <p:nvPr/>
        </p:nvGrpSpPr>
        <p:grpSpPr>
          <a:xfrm>
            <a:off x="7241246" y="3084186"/>
            <a:ext cx="798394" cy="464024"/>
            <a:chOff x="757451" y="900752"/>
            <a:chExt cx="975816" cy="464024"/>
          </a:xfrm>
        </p:grpSpPr>
        <p:sp>
          <p:nvSpPr>
            <p:cNvPr id="11" name="Rectangle 10">
              <a:extLst>
                <a:ext uri="{FF2B5EF4-FFF2-40B4-BE49-F238E27FC236}">
                  <a16:creationId xmlns:a16="http://schemas.microsoft.com/office/drawing/2014/main" id="{75874E44-0BE5-4B4C-AC32-3C43B654B402}"/>
                </a:ext>
              </a:extLst>
            </p:cNvPr>
            <p:cNvSpPr/>
            <p:nvPr/>
          </p:nvSpPr>
          <p:spPr>
            <a:xfrm>
              <a:off x="757451" y="900752"/>
              <a:ext cx="750627" cy="232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10803020104030203" pitchFamily="2" charset="-79"/>
                <a:cs typeface="Aharoni" panose="02010803020104030203" pitchFamily="2" charset="-79"/>
              </a:endParaRPr>
            </a:p>
          </p:txBody>
        </p:sp>
        <p:sp>
          <p:nvSpPr>
            <p:cNvPr id="12" name="Rectangle 11">
              <a:extLst>
                <a:ext uri="{FF2B5EF4-FFF2-40B4-BE49-F238E27FC236}">
                  <a16:creationId xmlns:a16="http://schemas.microsoft.com/office/drawing/2014/main" id="{BE875313-B580-41B6-8C9B-64FED4FAA3FA}"/>
                </a:ext>
              </a:extLst>
            </p:cNvPr>
            <p:cNvSpPr/>
            <p:nvPr/>
          </p:nvSpPr>
          <p:spPr>
            <a:xfrm>
              <a:off x="771098" y="1132764"/>
              <a:ext cx="962169" cy="232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10803020104030203" pitchFamily="2" charset="-79"/>
                <a:cs typeface="Aharoni" panose="02010803020104030203" pitchFamily="2" charset="-79"/>
              </a:endParaRPr>
            </a:p>
          </p:txBody>
        </p:sp>
      </p:grpSp>
      <p:sp>
        <p:nvSpPr>
          <p:cNvPr id="13" name="TextBox 12">
            <a:extLst>
              <a:ext uri="{FF2B5EF4-FFF2-40B4-BE49-F238E27FC236}">
                <a16:creationId xmlns:a16="http://schemas.microsoft.com/office/drawing/2014/main" id="{1FD7540D-DCB0-44CC-8EC4-A889AD1D2DB6}"/>
              </a:ext>
            </a:extLst>
          </p:cNvPr>
          <p:cNvSpPr txBox="1"/>
          <p:nvPr/>
        </p:nvSpPr>
        <p:spPr>
          <a:xfrm>
            <a:off x="8294390" y="2885582"/>
            <a:ext cx="3065929" cy="623248"/>
          </a:xfrm>
          <a:prstGeom prst="rect">
            <a:avLst/>
          </a:prstGeom>
          <a:noFill/>
        </p:spPr>
        <p:txBody>
          <a:bodyPr wrap="square" rtlCol="0">
            <a:spAutoFit/>
          </a:bodyPr>
          <a:lstStyle/>
          <a:p>
            <a:pPr>
              <a:lnSpc>
                <a:spcPct val="150000"/>
              </a:lnSpc>
            </a:pPr>
            <a:r>
              <a:rPr lang="en-US" altLang="zh-CN" sz="1200" dirty="0">
                <a:solidFill>
                  <a:schemeClr val="bg1"/>
                </a:solidFill>
                <a:latin typeface="Aharoni" panose="02010803020104030203" pitchFamily="2" charset="-79"/>
                <a:cs typeface="Aharoni" panose="02010803020104030203" pitchFamily="2" charset="-79"/>
              </a:rPr>
              <a:t>2</a:t>
            </a:r>
            <a:r>
              <a:rPr lang="zh-CN" altLang="en-US" sz="1200" dirty="0">
                <a:solidFill>
                  <a:schemeClr val="bg1"/>
                </a:solidFill>
                <a:latin typeface="Aharoni" panose="02010803020104030203" pitchFamily="2" charset="-79"/>
                <a:cs typeface="Aharoni" panose="02010803020104030203" pitchFamily="2" charset="-79"/>
              </a:rPr>
              <a:t>栋</a:t>
            </a:r>
            <a:r>
              <a:rPr lang="en-US" sz="1200" dirty="0" err="1">
                <a:solidFill>
                  <a:schemeClr val="bg1"/>
                </a:solidFill>
                <a:latin typeface="Aharoni" panose="02010803020104030203" pitchFamily="2" charset="-79"/>
                <a:cs typeface="Aharoni" panose="02010803020104030203" pitchFamily="2" charset="-79"/>
              </a:rPr>
              <a:t>崭新的宿舍楼</a:t>
            </a:r>
            <a:r>
              <a:rPr lang="zh-CN" altLang="en-US" sz="1200" dirty="0">
                <a:solidFill>
                  <a:schemeClr val="bg1"/>
                </a:solidFill>
                <a:latin typeface="Aharoni" panose="02010803020104030203" pitchFamily="2" charset="-79"/>
                <a:cs typeface="Aharoni" panose="02010803020104030203" pitchFamily="2" charset="-79"/>
              </a:rPr>
              <a:t>，</a:t>
            </a:r>
            <a:r>
              <a:rPr lang="en-US" altLang="zh-CN" sz="1200" dirty="0">
                <a:solidFill>
                  <a:schemeClr val="bg1"/>
                </a:solidFill>
                <a:latin typeface="Aharoni" panose="02010803020104030203" pitchFamily="2" charset="-79"/>
                <a:cs typeface="Aharoni" panose="02010803020104030203" pitchFamily="2" charset="-79"/>
              </a:rPr>
              <a:t>24</a:t>
            </a:r>
            <a:r>
              <a:rPr lang="zh-CN" altLang="en-US" sz="1200" dirty="0">
                <a:solidFill>
                  <a:schemeClr val="bg1"/>
                </a:solidFill>
                <a:latin typeface="Aharoni" panose="02010803020104030203" pitchFamily="2" charset="-79"/>
                <a:cs typeface="Aharoni" panose="02010803020104030203" pitchFamily="2" charset="-79"/>
              </a:rPr>
              <a:t>小时安保，</a:t>
            </a:r>
            <a:r>
              <a:rPr lang="en-US" altLang="zh-CN" sz="1200" dirty="0">
                <a:solidFill>
                  <a:schemeClr val="bg1"/>
                </a:solidFill>
                <a:latin typeface="Aharoni" panose="02010803020104030203" pitchFamily="2" charset="-79"/>
                <a:cs typeface="Aharoni" panose="02010803020104030203" pitchFamily="2" charset="-79"/>
              </a:rPr>
              <a:t>7/24</a:t>
            </a:r>
            <a:r>
              <a:rPr lang="en-US" sz="1200" dirty="0">
                <a:solidFill>
                  <a:schemeClr val="bg1"/>
                </a:solidFill>
                <a:latin typeface="Aharoni" panose="02010803020104030203" pitchFamily="2" charset="-79"/>
                <a:cs typeface="Aharoni" panose="02010803020104030203" pitchFamily="2" charset="-79"/>
              </a:rPr>
              <a:t>学生服务</a:t>
            </a:r>
            <a:r>
              <a:rPr lang="zh-CN" altLang="en-US" sz="1200" dirty="0">
                <a:solidFill>
                  <a:schemeClr val="bg1"/>
                </a:solidFill>
                <a:latin typeface="Aharoni" panose="02010803020104030203" pitchFamily="2" charset="-79"/>
                <a:cs typeface="Aharoni" panose="02010803020104030203" pitchFamily="2" charset="-79"/>
              </a:rPr>
              <a:t>，严格作息</a:t>
            </a:r>
            <a:r>
              <a:rPr lang="en-US" sz="1200" dirty="0" err="1">
                <a:solidFill>
                  <a:schemeClr val="bg1"/>
                </a:solidFill>
                <a:latin typeface="Aharoni" panose="02010803020104030203" pitchFamily="2" charset="-79"/>
                <a:cs typeface="Aharoni" panose="02010803020104030203" pitchFamily="2" charset="-79"/>
              </a:rPr>
              <a:t>时间管理</a:t>
            </a:r>
            <a:endParaRPr lang="id-ID" sz="1200" dirty="0">
              <a:solidFill>
                <a:schemeClr val="bg1"/>
              </a:solidFill>
              <a:latin typeface="Aharoni" panose="02010803020104030203" pitchFamily="2" charset="-79"/>
              <a:cs typeface="Aharoni" panose="02010803020104030203" pitchFamily="2" charset="-79"/>
            </a:endParaRPr>
          </a:p>
        </p:txBody>
      </p:sp>
      <p:grpSp>
        <p:nvGrpSpPr>
          <p:cNvPr id="14" name="Group 13">
            <a:extLst>
              <a:ext uri="{FF2B5EF4-FFF2-40B4-BE49-F238E27FC236}">
                <a16:creationId xmlns:a16="http://schemas.microsoft.com/office/drawing/2014/main" id="{037F49A0-6621-4E9A-9CD6-E4AC24287FE5}"/>
              </a:ext>
            </a:extLst>
          </p:cNvPr>
          <p:cNvGrpSpPr/>
          <p:nvPr/>
        </p:nvGrpSpPr>
        <p:grpSpPr>
          <a:xfrm>
            <a:off x="7263577" y="4082747"/>
            <a:ext cx="787228" cy="464024"/>
            <a:chOff x="771098" y="900752"/>
            <a:chExt cx="962169" cy="464024"/>
          </a:xfrm>
        </p:grpSpPr>
        <p:sp>
          <p:nvSpPr>
            <p:cNvPr id="15" name="Rectangle 14">
              <a:extLst>
                <a:ext uri="{FF2B5EF4-FFF2-40B4-BE49-F238E27FC236}">
                  <a16:creationId xmlns:a16="http://schemas.microsoft.com/office/drawing/2014/main" id="{A4514B6F-08BD-4019-850B-CB882F4AD5B6}"/>
                </a:ext>
              </a:extLst>
            </p:cNvPr>
            <p:cNvSpPr/>
            <p:nvPr/>
          </p:nvSpPr>
          <p:spPr>
            <a:xfrm>
              <a:off x="774132" y="900752"/>
              <a:ext cx="750626" cy="232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10803020104030203" pitchFamily="2" charset="-79"/>
                <a:cs typeface="Aharoni" panose="02010803020104030203" pitchFamily="2" charset="-79"/>
              </a:endParaRPr>
            </a:p>
          </p:txBody>
        </p:sp>
        <p:sp>
          <p:nvSpPr>
            <p:cNvPr id="16" name="Rectangle 15">
              <a:extLst>
                <a:ext uri="{FF2B5EF4-FFF2-40B4-BE49-F238E27FC236}">
                  <a16:creationId xmlns:a16="http://schemas.microsoft.com/office/drawing/2014/main" id="{A0875817-B34B-41C6-80F1-84EDF91789C7}"/>
                </a:ext>
              </a:extLst>
            </p:cNvPr>
            <p:cNvSpPr/>
            <p:nvPr/>
          </p:nvSpPr>
          <p:spPr>
            <a:xfrm>
              <a:off x="771098" y="1132764"/>
              <a:ext cx="962169" cy="232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10803020104030203" pitchFamily="2" charset="-79"/>
                <a:cs typeface="Aharoni" panose="02010803020104030203" pitchFamily="2" charset="-79"/>
              </a:endParaRPr>
            </a:p>
          </p:txBody>
        </p:sp>
      </p:grpSp>
      <p:sp>
        <p:nvSpPr>
          <p:cNvPr id="17" name="TextBox 16">
            <a:extLst>
              <a:ext uri="{FF2B5EF4-FFF2-40B4-BE49-F238E27FC236}">
                <a16:creationId xmlns:a16="http://schemas.microsoft.com/office/drawing/2014/main" id="{3F9F8287-B55A-41AC-9EEE-9ECC9A5E51CD}"/>
              </a:ext>
            </a:extLst>
          </p:cNvPr>
          <p:cNvSpPr txBox="1"/>
          <p:nvPr/>
        </p:nvSpPr>
        <p:spPr>
          <a:xfrm>
            <a:off x="8294390" y="4078464"/>
            <a:ext cx="3065929" cy="345864"/>
          </a:xfrm>
          <a:prstGeom prst="rect">
            <a:avLst/>
          </a:prstGeom>
          <a:noFill/>
        </p:spPr>
        <p:txBody>
          <a:bodyPr wrap="square" rtlCol="0">
            <a:spAutoFit/>
          </a:bodyPr>
          <a:lstStyle/>
          <a:p>
            <a:pPr>
              <a:lnSpc>
                <a:spcPct val="150000"/>
              </a:lnSpc>
            </a:pPr>
            <a:r>
              <a:rPr lang="en-US" altLang="zh-CN" sz="1200" dirty="0">
                <a:solidFill>
                  <a:schemeClr val="bg1"/>
                </a:solidFill>
                <a:latin typeface="Aharoni" panose="02010803020104030203" pitchFamily="2" charset="-79"/>
                <a:cs typeface="Aharoni" panose="02010803020104030203" pitchFamily="2" charset="-79"/>
              </a:rPr>
              <a:t>4</a:t>
            </a:r>
            <a:r>
              <a:rPr lang="zh-CN" altLang="en-US" sz="1200" dirty="0">
                <a:solidFill>
                  <a:schemeClr val="bg1"/>
                </a:solidFill>
                <a:latin typeface="Aharoni" panose="02010803020104030203" pitchFamily="2" charset="-79"/>
                <a:cs typeface="Aharoni" panose="02010803020104030203" pitchFamily="2" charset="-79"/>
              </a:rPr>
              <a:t>座体育场馆，</a:t>
            </a:r>
            <a:r>
              <a:rPr lang="en-US" sz="1200" dirty="0" err="1">
                <a:solidFill>
                  <a:schemeClr val="bg1"/>
                </a:solidFill>
                <a:latin typeface="Aharoni" panose="02010803020104030203" pitchFamily="2" charset="-79"/>
                <a:cs typeface="Aharoni" panose="02010803020104030203" pitchFamily="2" charset="-79"/>
              </a:rPr>
              <a:t>两座图书馆</a:t>
            </a:r>
            <a:r>
              <a:rPr lang="zh-CN" altLang="en-US" sz="1200" dirty="0">
                <a:solidFill>
                  <a:schemeClr val="bg1"/>
                </a:solidFill>
                <a:latin typeface="Aharoni" panose="02010803020104030203" pitchFamily="2" charset="-79"/>
                <a:cs typeface="Aharoni" panose="02010803020104030203" pitchFamily="2" charset="-79"/>
              </a:rPr>
              <a:t>，两处食堂</a:t>
            </a:r>
            <a:endParaRPr lang="id-ID" sz="1200" dirty="0">
              <a:solidFill>
                <a:schemeClr val="bg1"/>
              </a:solidFill>
              <a:latin typeface="Aharoni" panose="02010803020104030203" pitchFamily="2" charset="-79"/>
              <a:cs typeface="Aharoni" panose="02010803020104030203" pitchFamily="2" charset="-79"/>
            </a:endParaRPr>
          </a:p>
        </p:txBody>
      </p:sp>
      <p:grpSp>
        <p:nvGrpSpPr>
          <p:cNvPr id="21" name="Group 20">
            <a:extLst>
              <a:ext uri="{FF2B5EF4-FFF2-40B4-BE49-F238E27FC236}">
                <a16:creationId xmlns:a16="http://schemas.microsoft.com/office/drawing/2014/main" id="{F4337C53-2064-4181-9FE0-C9DFAEF1C786}"/>
              </a:ext>
            </a:extLst>
          </p:cNvPr>
          <p:cNvGrpSpPr/>
          <p:nvPr/>
        </p:nvGrpSpPr>
        <p:grpSpPr>
          <a:xfrm>
            <a:off x="7263577" y="5081308"/>
            <a:ext cx="787228" cy="464024"/>
            <a:chOff x="771098" y="900752"/>
            <a:chExt cx="962169" cy="464024"/>
          </a:xfrm>
        </p:grpSpPr>
        <p:sp>
          <p:nvSpPr>
            <p:cNvPr id="22" name="Rectangle 21">
              <a:extLst>
                <a:ext uri="{FF2B5EF4-FFF2-40B4-BE49-F238E27FC236}">
                  <a16:creationId xmlns:a16="http://schemas.microsoft.com/office/drawing/2014/main" id="{29ADA8AF-3B82-48D8-89A4-DD37515C6B94}"/>
                </a:ext>
              </a:extLst>
            </p:cNvPr>
            <p:cNvSpPr/>
            <p:nvPr/>
          </p:nvSpPr>
          <p:spPr>
            <a:xfrm>
              <a:off x="774132" y="900752"/>
              <a:ext cx="750626" cy="232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10803020104030203" pitchFamily="2" charset="-79"/>
                <a:cs typeface="Aharoni" panose="02010803020104030203" pitchFamily="2" charset="-79"/>
              </a:endParaRPr>
            </a:p>
          </p:txBody>
        </p:sp>
        <p:sp>
          <p:nvSpPr>
            <p:cNvPr id="23" name="Rectangle 22">
              <a:extLst>
                <a:ext uri="{FF2B5EF4-FFF2-40B4-BE49-F238E27FC236}">
                  <a16:creationId xmlns:a16="http://schemas.microsoft.com/office/drawing/2014/main" id="{7782FD6B-49C3-4E1C-A4E7-D7744677D18D}"/>
                </a:ext>
              </a:extLst>
            </p:cNvPr>
            <p:cNvSpPr/>
            <p:nvPr/>
          </p:nvSpPr>
          <p:spPr>
            <a:xfrm>
              <a:off x="771098" y="1132764"/>
              <a:ext cx="962169" cy="232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10803020104030203" pitchFamily="2" charset="-79"/>
                <a:cs typeface="Aharoni" panose="02010803020104030203" pitchFamily="2" charset="-79"/>
              </a:endParaRPr>
            </a:p>
          </p:txBody>
        </p:sp>
      </p:grpSp>
      <p:sp>
        <p:nvSpPr>
          <p:cNvPr id="24" name="TextBox 23">
            <a:extLst>
              <a:ext uri="{FF2B5EF4-FFF2-40B4-BE49-F238E27FC236}">
                <a16:creationId xmlns:a16="http://schemas.microsoft.com/office/drawing/2014/main" id="{4D4E40E2-FA97-41D0-A862-8EBBE34445CD}"/>
              </a:ext>
            </a:extLst>
          </p:cNvPr>
          <p:cNvSpPr txBox="1"/>
          <p:nvPr/>
        </p:nvSpPr>
        <p:spPr>
          <a:xfrm>
            <a:off x="8294390" y="4971392"/>
            <a:ext cx="3065929" cy="622863"/>
          </a:xfrm>
          <a:prstGeom prst="rect">
            <a:avLst/>
          </a:prstGeom>
          <a:noFill/>
        </p:spPr>
        <p:txBody>
          <a:bodyPr wrap="square" rtlCol="0">
            <a:spAutoFit/>
          </a:bodyPr>
          <a:lstStyle/>
          <a:p>
            <a:pPr>
              <a:lnSpc>
                <a:spcPct val="150000"/>
              </a:lnSpc>
            </a:pPr>
            <a:r>
              <a:rPr lang="en-US" altLang="zh-CN" sz="1200" dirty="0">
                <a:solidFill>
                  <a:schemeClr val="bg1"/>
                </a:solidFill>
                <a:latin typeface="Aharoni" panose="02010803020104030203" pitchFamily="2" charset="-79"/>
                <a:cs typeface="Aharoni" panose="02010803020104030203" pitchFamily="2" charset="-79"/>
              </a:rPr>
              <a:t>450</a:t>
            </a:r>
            <a:r>
              <a:rPr lang="zh-CN" altLang="en-US" sz="1200" dirty="0">
                <a:solidFill>
                  <a:schemeClr val="bg1"/>
                </a:solidFill>
                <a:latin typeface="Aharoni" panose="02010803020104030203" pitchFamily="2" charset="-79"/>
                <a:cs typeface="Aharoni" panose="02010803020104030203" pitchFamily="2" charset="-79"/>
              </a:rPr>
              <a:t>座电影院，</a:t>
            </a:r>
            <a:r>
              <a:rPr lang="en-US" sz="1200" dirty="0" err="1">
                <a:solidFill>
                  <a:schemeClr val="bg1"/>
                </a:solidFill>
                <a:latin typeface="Aharoni" panose="02010803020104030203" pitchFamily="2" charset="-79"/>
                <a:cs typeface="Aharoni" panose="02010803020104030203" pitchFamily="2" charset="-79"/>
              </a:rPr>
              <a:t>健身场所</a:t>
            </a:r>
            <a:r>
              <a:rPr lang="zh-CN" altLang="en-US" sz="1200" dirty="0">
                <a:solidFill>
                  <a:schemeClr val="bg1"/>
                </a:solidFill>
                <a:latin typeface="Aharoni" panose="02010803020104030203" pitchFamily="2" charset="-79"/>
                <a:cs typeface="Aharoni" panose="02010803020104030203" pitchFamily="2" charset="-79"/>
              </a:rPr>
              <a:t>，</a:t>
            </a:r>
            <a:r>
              <a:rPr lang="en-US" sz="1200" dirty="0" err="1">
                <a:solidFill>
                  <a:schemeClr val="bg1"/>
                </a:solidFill>
                <a:latin typeface="Aharoni" panose="02010803020104030203" pitchFamily="2" charset="-79"/>
                <a:cs typeface="Aharoni" panose="02010803020104030203" pitchFamily="2" charset="-79"/>
              </a:rPr>
              <a:t>社区场所</a:t>
            </a:r>
            <a:r>
              <a:rPr lang="zh-CN" altLang="en-US" sz="1200" dirty="0">
                <a:solidFill>
                  <a:schemeClr val="bg1"/>
                </a:solidFill>
                <a:latin typeface="Aharoni" panose="02010803020104030203" pitchFamily="2" charset="-79"/>
                <a:cs typeface="Aharoni" panose="02010803020104030203" pitchFamily="2" charset="-79"/>
              </a:rPr>
              <a:t>，</a:t>
            </a:r>
            <a:r>
              <a:rPr lang="en-US" sz="1200" dirty="0" err="1">
                <a:solidFill>
                  <a:schemeClr val="bg1"/>
                </a:solidFill>
                <a:latin typeface="Aharoni" panose="02010803020104030203" pitchFamily="2" charset="-79"/>
                <a:cs typeface="Aharoni" panose="02010803020104030203" pitchFamily="2" charset="-79"/>
              </a:rPr>
              <a:t>室外足球场</a:t>
            </a:r>
            <a:r>
              <a:rPr lang="zh-CN" altLang="en-US" sz="1200" dirty="0">
                <a:solidFill>
                  <a:schemeClr val="bg1"/>
                </a:solidFill>
                <a:latin typeface="Aharoni" panose="02010803020104030203" pitchFamily="2" charset="-79"/>
                <a:cs typeface="Aharoni" panose="02010803020104030203" pitchFamily="2" charset="-79"/>
              </a:rPr>
              <a:t>，</a:t>
            </a:r>
            <a:r>
              <a:rPr lang="en-US" sz="1200" dirty="0" err="1">
                <a:solidFill>
                  <a:schemeClr val="bg1"/>
                </a:solidFill>
                <a:latin typeface="Aharoni" panose="02010803020104030203" pitchFamily="2" charset="-79"/>
                <a:cs typeface="Aharoni" panose="02010803020104030203" pitchFamily="2" charset="-79"/>
              </a:rPr>
              <a:t>室内游泳馆</a:t>
            </a:r>
            <a:endParaRPr lang="id-ID" sz="1200" dirty="0">
              <a:solidFill>
                <a:schemeClr val="bg1"/>
              </a:solidFill>
              <a:latin typeface="Aharoni" panose="02010803020104030203" pitchFamily="2" charset="-79"/>
              <a:cs typeface="Aharoni" panose="02010803020104030203" pitchFamily="2" charset="-79"/>
            </a:endParaRPr>
          </a:p>
        </p:txBody>
      </p:sp>
      <p:sp>
        <p:nvSpPr>
          <p:cNvPr id="37" name="Rectangle 36">
            <a:extLst>
              <a:ext uri="{FF2B5EF4-FFF2-40B4-BE49-F238E27FC236}">
                <a16:creationId xmlns:a16="http://schemas.microsoft.com/office/drawing/2014/main" id="{11565DA2-5A18-4775-AA9E-182315CF40ED}"/>
              </a:ext>
            </a:extLst>
          </p:cNvPr>
          <p:cNvSpPr/>
          <p:nvPr/>
        </p:nvSpPr>
        <p:spPr>
          <a:xfrm>
            <a:off x="564146" y="4033645"/>
            <a:ext cx="2500542" cy="1200329"/>
          </a:xfrm>
          <a:prstGeom prst="rect">
            <a:avLst/>
          </a:prstGeom>
        </p:spPr>
        <p:txBody>
          <a:bodyPr wrap="square">
            <a:spAutoFit/>
          </a:bodyPr>
          <a:lstStyle/>
          <a:p>
            <a:r>
              <a:rPr lang="en-US" sz="3600" b="1" dirty="0">
                <a:solidFill>
                  <a:schemeClr val="bg1"/>
                </a:solidFill>
                <a:latin typeface="Aharoni" panose="02010803020104030203" pitchFamily="2" charset="-79"/>
                <a:cs typeface="Aharoni" panose="02010803020104030203" pitchFamily="2" charset="-79"/>
              </a:rPr>
              <a:t>2 </a:t>
            </a:r>
            <a:r>
              <a:rPr lang="en-US" sz="3600" b="1" dirty="0" err="1">
                <a:solidFill>
                  <a:schemeClr val="bg1"/>
                </a:solidFill>
                <a:latin typeface="Aharoni" panose="02010803020104030203" pitchFamily="2" charset="-79"/>
                <a:cs typeface="Aharoni" panose="02010803020104030203" pitchFamily="2" charset="-79"/>
              </a:rPr>
              <a:t>栋独立教学楼</a:t>
            </a:r>
            <a:endParaRPr lang="en-US" sz="3600" b="1" dirty="0">
              <a:solidFill>
                <a:schemeClr val="bg1"/>
              </a:solidFill>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BB16D25C-B7F2-4E54-9A64-5FDFE0B7EFFF}"/>
              </a:ext>
            </a:extLst>
          </p:cNvPr>
          <p:cNvSpPr/>
          <p:nvPr/>
        </p:nvSpPr>
        <p:spPr>
          <a:xfrm>
            <a:off x="3309735" y="638813"/>
            <a:ext cx="2658885" cy="1384995"/>
          </a:xfrm>
          <a:prstGeom prst="rect">
            <a:avLst/>
          </a:prstGeom>
        </p:spPr>
        <p:txBody>
          <a:bodyPr wrap="square">
            <a:spAutoFit/>
          </a:bodyPr>
          <a:lstStyle/>
          <a:p>
            <a:r>
              <a:rPr lang="en-US" altLang="zh-CN" sz="2800" b="1" dirty="0">
                <a:solidFill>
                  <a:schemeClr val="bg1"/>
                </a:solidFill>
                <a:latin typeface="Aharoni" panose="02010803020104030203" pitchFamily="2" charset="-79"/>
                <a:cs typeface="Aharoni" panose="02010803020104030203" pitchFamily="2" charset="-79"/>
              </a:rPr>
              <a:t>20</a:t>
            </a:r>
            <a:r>
              <a:rPr lang="en-US" sz="2800" b="1" dirty="0">
                <a:solidFill>
                  <a:schemeClr val="bg1"/>
                </a:solidFill>
                <a:latin typeface="Aharoni" panose="02010803020104030203" pitchFamily="2" charset="-79"/>
                <a:cs typeface="Aharoni" panose="02010803020104030203" pitchFamily="2" charset="-79"/>
              </a:rPr>
              <a:t>+ </a:t>
            </a:r>
          </a:p>
          <a:p>
            <a:r>
              <a:rPr lang="en-US" sz="2800" b="1" dirty="0" err="1">
                <a:solidFill>
                  <a:schemeClr val="bg1"/>
                </a:solidFill>
                <a:latin typeface="Aharoni" panose="02010803020104030203" pitchFamily="2" charset="-79"/>
                <a:cs typeface="Aharoni" panose="02010803020104030203" pitchFamily="2" charset="-79"/>
              </a:rPr>
              <a:t>科学实验室</a:t>
            </a:r>
            <a:r>
              <a:rPr lang="en-US" sz="2800" b="1" dirty="0">
                <a:solidFill>
                  <a:schemeClr val="bg1"/>
                </a:solidFill>
                <a:latin typeface="Aharoni" panose="02010803020104030203" pitchFamily="2" charset="-79"/>
                <a:cs typeface="Aharoni" panose="02010803020104030203" pitchFamily="2" charset="-79"/>
              </a:rPr>
              <a:t>&amp;</a:t>
            </a:r>
          </a:p>
          <a:p>
            <a:r>
              <a:rPr lang="en-US" sz="2800" b="1" dirty="0">
                <a:solidFill>
                  <a:schemeClr val="bg1"/>
                </a:solidFill>
                <a:latin typeface="Aharoni" panose="02010803020104030203" pitchFamily="2" charset="-79"/>
                <a:cs typeface="Aharoni" panose="02010803020104030203" pitchFamily="2" charset="-79"/>
              </a:rPr>
              <a:t>11 </a:t>
            </a:r>
            <a:r>
              <a:rPr lang="en-US" sz="2800" b="1" dirty="0" err="1">
                <a:solidFill>
                  <a:schemeClr val="bg1"/>
                </a:solidFill>
                <a:latin typeface="Aharoni" panose="02010803020104030203" pitchFamily="2" charset="-79"/>
                <a:cs typeface="Aharoni" panose="02010803020104030203" pitchFamily="2" charset="-79"/>
              </a:rPr>
              <a:t>实习车间</a:t>
            </a:r>
            <a:endParaRPr lang="en-US" sz="2800" b="1"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594530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oup of people sitting at tables with laptops&#10;&#10;Description automatically generated with low confidence">
            <a:extLst>
              <a:ext uri="{FF2B5EF4-FFF2-40B4-BE49-F238E27FC236}">
                <a16:creationId xmlns:a16="http://schemas.microsoft.com/office/drawing/2014/main" id="{9765B2A7-E998-DD83-087F-D7E71C4A8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 y="0"/>
            <a:ext cx="3679333" cy="2757597"/>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A basketball court with a basketball hoop&#10;&#10;Description automatically generated with low confidence">
            <a:extLst>
              <a:ext uri="{FF2B5EF4-FFF2-40B4-BE49-F238E27FC236}">
                <a16:creationId xmlns:a16="http://schemas.microsoft.com/office/drawing/2014/main" id="{35A675EF-1E68-632E-D7F0-CFC8904A2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594" y="6230"/>
            <a:ext cx="4782643" cy="284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5" descr="A picture containing indoor, floor, window, kitchen&#10;&#10;Description automatically generated">
            <a:extLst>
              <a:ext uri="{FF2B5EF4-FFF2-40B4-BE49-F238E27FC236}">
                <a16:creationId xmlns:a16="http://schemas.microsoft.com/office/drawing/2014/main" id="{A09ABE61-3A76-853D-3AB9-318ECB82E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749" y="1"/>
            <a:ext cx="3720846" cy="281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101" descr="A room with beds and desks&#10;&#10;Description automatically generated with low confidence">
            <a:extLst>
              <a:ext uri="{FF2B5EF4-FFF2-40B4-BE49-F238E27FC236}">
                <a16:creationId xmlns:a16="http://schemas.microsoft.com/office/drawing/2014/main" id="{F6A18580-E843-20FE-FA5E-39633C1D9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57597"/>
            <a:ext cx="12187237" cy="4115429"/>
          </a:xfrm>
          <a:prstGeom prst="rect">
            <a:avLst/>
          </a:prstGeom>
          <a:noFill/>
          <a:ln>
            <a:noFill/>
          </a:ln>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a:extLst>
              <a:ext uri="{FF2B5EF4-FFF2-40B4-BE49-F238E27FC236}">
                <a16:creationId xmlns:a16="http://schemas.microsoft.com/office/drawing/2014/main" id="{9FFD5C6C-0DCD-4C9C-B440-CC95A5A3B572}"/>
              </a:ext>
            </a:extLst>
          </p:cNvPr>
          <p:cNvSpPr/>
          <p:nvPr/>
        </p:nvSpPr>
        <p:spPr>
          <a:xfrm>
            <a:off x="9205794" y="0"/>
            <a:ext cx="2986206" cy="2840182"/>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6" name="Right Triangle 5">
            <a:extLst>
              <a:ext uri="{FF2B5EF4-FFF2-40B4-BE49-F238E27FC236}">
                <a16:creationId xmlns:a16="http://schemas.microsoft.com/office/drawing/2014/main" id="{1E9A1423-8BE0-41AF-BAC0-E863C2C7D506}"/>
              </a:ext>
            </a:extLst>
          </p:cNvPr>
          <p:cNvSpPr/>
          <p:nvPr/>
        </p:nvSpPr>
        <p:spPr>
          <a:xfrm rot="10800000">
            <a:off x="5500754" y="5250873"/>
            <a:ext cx="1689755" cy="160712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7" name="TextBox 6">
            <a:extLst>
              <a:ext uri="{FF2B5EF4-FFF2-40B4-BE49-F238E27FC236}">
                <a16:creationId xmlns:a16="http://schemas.microsoft.com/office/drawing/2014/main" id="{81C22E10-7748-49CE-9C1F-147975634543}"/>
              </a:ext>
            </a:extLst>
          </p:cNvPr>
          <p:cNvSpPr txBox="1"/>
          <p:nvPr/>
        </p:nvSpPr>
        <p:spPr>
          <a:xfrm>
            <a:off x="898216" y="1220858"/>
            <a:ext cx="2069797" cy="646331"/>
          </a:xfrm>
          <a:prstGeom prst="rect">
            <a:avLst/>
          </a:prstGeom>
          <a:noFill/>
        </p:spPr>
        <p:txBody>
          <a:bodyPr wrap="none" rtlCol="0">
            <a:spAutoFit/>
          </a:bodyPr>
          <a:lstStyle/>
          <a:p>
            <a:r>
              <a:rPr lang="en-US" sz="3600" b="1">
                <a:solidFill>
                  <a:schemeClr val="bg1"/>
                </a:solidFill>
                <a:latin typeface="Aharoni" panose="02010803020104030203" pitchFamily="2" charset="-79"/>
                <a:cs typeface="Aharoni" panose="02010803020104030203" pitchFamily="2" charset="-79"/>
              </a:rPr>
              <a:t>学生</a:t>
            </a:r>
            <a:r>
              <a:rPr lang="en-US" sz="3600" b="1">
                <a:solidFill>
                  <a:schemeClr val="accent4"/>
                </a:solidFill>
                <a:latin typeface="Aharoni" panose="02010803020104030203" pitchFamily="2" charset="-79"/>
                <a:cs typeface="Aharoni" panose="02010803020104030203" pitchFamily="2" charset="-79"/>
              </a:rPr>
              <a:t>生活</a:t>
            </a:r>
          </a:p>
        </p:txBody>
      </p:sp>
      <p:sp>
        <p:nvSpPr>
          <p:cNvPr id="18" name="TextBox 17">
            <a:extLst>
              <a:ext uri="{FF2B5EF4-FFF2-40B4-BE49-F238E27FC236}">
                <a16:creationId xmlns:a16="http://schemas.microsoft.com/office/drawing/2014/main" id="{42456C2E-5192-4725-915C-CF34409EFF40}"/>
              </a:ext>
            </a:extLst>
          </p:cNvPr>
          <p:cNvSpPr txBox="1"/>
          <p:nvPr/>
        </p:nvSpPr>
        <p:spPr>
          <a:xfrm>
            <a:off x="923985" y="2692686"/>
            <a:ext cx="3974035" cy="1340752"/>
          </a:xfrm>
          <a:prstGeom prst="rect">
            <a:avLst/>
          </a:prstGeom>
          <a:noFill/>
        </p:spPr>
        <p:txBody>
          <a:bodyPr wrap="square" rtlCol="0">
            <a:spAutoFit/>
          </a:bodyPr>
          <a:lstStyle/>
          <a:p>
            <a:pPr marL="171450" indent="-171450">
              <a:lnSpc>
                <a:spcPct val="150000"/>
              </a:lnSpc>
              <a:buFont typeface="Wingdings" panose="05000000000000000000" pitchFamily="2" charset="2"/>
              <a:buChar char="Ø"/>
            </a:pPr>
            <a:r>
              <a:rPr lang="en-US" sz="1100" dirty="0" err="1">
                <a:solidFill>
                  <a:schemeClr val="bg1"/>
                </a:solidFill>
                <a:latin typeface="Aharoni" panose="02010803020104030203" pitchFamily="2" charset="-79"/>
                <a:cs typeface="Aharoni" panose="02010803020104030203" pitchFamily="2" charset="-79"/>
              </a:rPr>
              <a:t>多语言学生服务</a:t>
            </a:r>
            <a:r>
              <a:rPr lang="zh-CN" altLang="en-US" sz="1100" dirty="0">
                <a:solidFill>
                  <a:schemeClr val="bg1"/>
                </a:solidFill>
                <a:latin typeface="Aharoni" panose="02010803020104030203" pitchFamily="2" charset="-79"/>
                <a:cs typeface="Aharoni" panose="02010803020104030203" pitchFamily="2" charset="-79"/>
              </a:rPr>
              <a:t>，包括</a:t>
            </a:r>
            <a:r>
              <a:rPr lang="en-US" sz="1100" dirty="0" err="1">
                <a:solidFill>
                  <a:schemeClr val="bg1"/>
                </a:solidFill>
                <a:latin typeface="Aharoni" panose="02010803020104030203" pitchFamily="2" charset="-79"/>
                <a:cs typeface="Aharoni" panose="02010803020104030203" pitchFamily="2" charset="-79"/>
              </a:rPr>
              <a:t>英语</a:t>
            </a:r>
            <a:r>
              <a:rPr lang="zh-CN" altLang="en-US" sz="1100" dirty="0">
                <a:solidFill>
                  <a:schemeClr val="bg1"/>
                </a:solidFill>
                <a:latin typeface="Aharoni" panose="02010803020104030203" pitchFamily="2" charset="-79"/>
                <a:cs typeface="Aharoni" panose="02010803020104030203" pitchFamily="2" charset="-79"/>
              </a:rPr>
              <a:t>，法语，中文，</a:t>
            </a:r>
            <a:r>
              <a:rPr lang="en-US" sz="1100" dirty="0" err="1">
                <a:solidFill>
                  <a:schemeClr val="bg1"/>
                </a:solidFill>
                <a:latin typeface="Aharoni" panose="02010803020104030203" pitchFamily="2" charset="-79"/>
                <a:cs typeface="Aharoni" panose="02010803020104030203" pitchFamily="2" charset="-79"/>
              </a:rPr>
              <a:t>粤语</a:t>
            </a:r>
            <a:r>
              <a:rPr lang="zh-CN" altLang="en-US" sz="1100" dirty="0">
                <a:solidFill>
                  <a:schemeClr val="bg1"/>
                </a:solidFill>
                <a:latin typeface="Aharoni" panose="02010803020104030203" pitchFamily="2" charset="-79"/>
                <a:cs typeface="Aharoni" panose="02010803020104030203" pitchFamily="2" charset="-79"/>
              </a:rPr>
              <a:t>，日语，越南语，韩文等</a:t>
            </a:r>
          </a:p>
          <a:p>
            <a:pPr marL="171450" indent="-171450">
              <a:lnSpc>
                <a:spcPct val="150000"/>
              </a:lnSpc>
              <a:buFont typeface="Wingdings" panose="05000000000000000000" pitchFamily="2" charset="2"/>
              <a:buChar char="Ø"/>
            </a:pPr>
            <a:r>
              <a:rPr lang="en-US" sz="1100" dirty="0" err="1">
                <a:solidFill>
                  <a:schemeClr val="bg1"/>
                </a:solidFill>
                <a:latin typeface="Aharoni" panose="02010803020104030203" pitchFamily="2" charset="-79"/>
                <a:cs typeface="Aharoni" panose="02010803020104030203" pitchFamily="2" charset="-79"/>
              </a:rPr>
              <a:t>学生可以将母校的学分转换为加拿大学分</a:t>
            </a:r>
            <a:endParaRPr lang="en-US" sz="1100" dirty="0">
              <a:solidFill>
                <a:schemeClr val="bg1"/>
              </a:solidFill>
              <a:latin typeface="Aharoni" panose="02010803020104030203" pitchFamily="2" charset="-79"/>
              <a:cs typeface="Aharoni" panose="02010803020104030203" pitchFamily="2" charset="-79"/>
            </a:endParaRPr>
          </a:p>
          <a:p>
            <a:pPr marL="171450" indent="-171450">
              <a:lnSpc>
                <a:spcPct val="150000"/>
              </a:lnSpc>
              <a:buFont typeface="Wingdings" panose="05000000000000000000" pitchFamily="2" charset="2"/>
              <a:buChar char="Ø"/>
            </a:pPr>
            <a:r>
              <a:rPr lang="en-US" sz="1100" dirty="0" err="1">
                <a:solidFill>
                  <a:schemeClr val="bg1"/>
                </a:solidFill>
                <a:latin typeface="Aharoni" panose="02010803020104030203" pitchFamily="2" charset="-79"/>
                <a:cs typeface="Aharoni" panose="02010803020104030203" pitchFamily="2" charset="-79"/>
              </a:rPr>
              <a:t>管家式升学申请辅助</a:t>
            </a:r>
            <a:endParaRPr lang="en-US" sz="1100" dirty="0">
              <a:solidFill>
                <a:schemeClr val="bg1"/>
              </a:solidFill>
              <a:latin typeface="Aharoni" panose="02010803020104030203" pitchFamily="2" charset="-79"/>
              <a:cs typeface="Aharoni" panose="02010803020104030203" pitchFamily="2" charset="-79"/>
            </a:endParaRPr>
          </a:p>
          <a:p>
            <a:pPr marL="171450" indent="-171450">
              <a:lnSpc>
                <a:spcPct val="150000"/>
              </a:lnSpc>
              <a:buFont typeface="Wingdings" panose="05000000000000000000" pitchFamily="2" charset="2"/>
              <a:buChar char="Ø"/>
            </a:pPr>
            <a:r>
              <a:rPr lang="en-US" sz="1100" dirty="0" err="1">
                <a:solidFill>
                  <a:schemeClr val="bg1"/>
                </a:solidFill>
                <a:latin typeface="Aharoni" panose="02010803020104030203" pitchFamily="2" charset="-79"/>
                <a:cs typeface="Aharoni" panose="02010803020104030203" pitchFamily="2" charset="-79"/>
              </a:rPr>
              <a:t>OCT认证教师提供的课外辅导</a:t>
            </a:r>
            <a:endParaRPr lang="id-ID" sz="1100" dirty="0">
              <a:solidFill>
                <a:schemeClr val="bg1"/>
              </a:solidFill>
              <a:latin typeface="Aharoni" panose="02010803020104030203" pitchFamily="2" charset="-79"/>
              <a:cs typeface="Aharoni" panose="02010803020104030203" pitchFamily="2" charset="-79"/>
            </a:endParaRPr>
          </a:p>
        </p:txBody>
      </p:sp>
      <p:sp>
        <p:nvSpPr>
          <p:cNvPr id="20" name="TextBox 19">
            <a:extLst>
              <a:ext uri="{FF2B5EF4-FFF2-40B4-BE49-F238E27FC236}">
                <a16:creationId xmlns:a16="http://schemas.microsoft.com/office/drawing/2014/main" id="{B0A52324-0DB7-4C0B-9375-0370D081428C}"/>
              </a:ext>
            </a:extLst>
          </p:cNvPr>
          <p:cNvSpPr txBox="1"/>
          <p:nvPr/>
        </p:nvSpPr>
        <p:spPr>
          <a:xfrm>
            <a:off x="923985" y="5014028"/>
            <a:ext cx="1888208" cy="623248"/>
          </a:xfrm>
          <a:prstGeom prst="rect">
            <a:avLst/>
          </a:prstGeom>
          <a:noFill/>
        </p:spPr>
        <p:txBody>
          <a:bodyPr wrap="square" rtlCol="0">
            <a:spAutoFit/>
          </a:bodyPr>
          <a:lstStyle/>
          <a:p>
            <a:pPr>
              <a:lnSpc>
                <a:spcPct val="150000"/>
              </a:lnSpc>
            </a:pPr>
            <a:r>
              <a:rPr lang="en-US" sz="1200" b="1">
                <a:solidFill>
                  <a:srgbClr val="FF0000"/>
                </a:solidFill>
                <a:latin typeface="Aharoni" panose="02010803020104030203" pitchFamily="2" charset="-79"/>
                <a:cs typeface="Aharoni" panose="02010803020104030203" pitchFamily="2" charset="-79"/>
              </a:rPr>
              <a:t>专业厨师均衡的搭配了一日三餐</a:t>
            </a:r>
            <a:endParaRPr lang="id-ID" sz="1200" b="1">
              <a:solidFill>
                <a:schemeClr val="tx2">
                  <a:lumMod val="50000"/>
                </a:schemeClr>
              </a:solidFill>
              <a:latin typeface="Aharoni" panose="02010803020104030203" pitchFamily="2" charset="-79"/>
              <a:cs typeface="Aharoni" panose="02010803020104030203" pitchFamily="2" charset="-79"/>
            </a:endParaRPr>
          </a:p>
        </p:txBody>
      </p:sp>
      <p:sp>
        <p:nvSpPr>
          <p:cNvPr id="21" name="TextBox 20">
            <a:extLst>
              <a:ext uri="{FF2B5EF4-FFF2-40B4-BE49-F238E27FC236}">
                <a16:creationId xmlns:a16="http://schemas.microsoft.com/office/drawing/2014/main" id="{5B5BB2FA-B883-465F-B00C-203BE1383E01}"/>
              </a:ext>
            </a:extLst>
          </p:cNvPr>
          <p:cNvSpPr txBox="1"/>
          <p:nvPr/>
        </p:nvSpPr>
        <p:spPr>
          <a:xfrm>
            <a:off x="923985" y="4671686"/>
            <a:ext cx="646331" cy="369332"/>
          </a:xfrm>
          <a:prstGeom prst="rect">
            <a:avLst/>
          </a:prstGeom>
          <a:noFill/>
        </p:spPr>
        <p:txBody>
          <a:bodyPr wrap="none" rtlCol="0">
            <a:spAutoFit/>
          </a:bodyPr>
          <a:lstStyle/>
          <a:p>
            <a:r>
              <a:rPr lang="en-US" b="1">
                <a:solidFill>
                  <a:srgbClr val="FF0000"/>
                </a:solidFill>
                <a:latin typeface="Aharoni" panose="02010803020104030203" pitchFamily="2" charset="-79"/>
                <a:ea typeface="Roboto Slab Light" charset="0"/>
                <a:cs typeface="Aharoni" panose="02010803020104030203" pitchFamily="2" charset="-79"/>
              </a:rPr>
              <a:t>营养</a:t>
            </a:r>
          </a:p>
        </p:txBody>
      </p:sp>
      <p:sp>
        <p:nvSpPr>
          <p:cNvPr id="24" name="TextBox 23">
            <a:extLst>
              <a:ext uri="{FF2B5EF4-FFF2-40B4-BE49-F238E27FC236}">
                <a16:creationId xmlns:a16="http://schemas.microsoft.com/office/drawing/2014/main" id="{13044118-6B43-4B38-A9F2-CFB456FEC6D3}"/>
              </a:ext>
            </a:extLst>
          </p:cNvPr>
          <p:cNvSpPr txBox="1"/>
          <p:nvPr/>
        </p:nvSpPr>
        <p:spPr>
          <a:xfrm>
            <a:off x="2984043" y="5002863"/>
            <a:ext cx="1888208" cy="623248"/>
          </a:xfrm>
          <a:prstGeom prst="rect">
            <a:avLst/>
          </a:prstGeom>
          <a:noFill/>
        </p:spPr>
        <p:txBody>
          <a:bodyPr wrap="square" rtlCol="0">
            <a:spAutoFit/>
          </a:bodyPr>
          <a:lstStyle/>
          <a:p>
            <a:pPr>
              <a:lnSpc>
                <a:spcPct val="150000"/>
              </a:lnSpc>
            </a:pPr>
            <a:r>
              <a:rPr lang="en-US" sz="1200" b="1">
                <a:solidFill>
                  <a:schemeClr val="bg1"/>
                </a:solidFill>
                <a:latin typeface="Aharoni" panose="02010803020104030203" pitchFamily="2" charset="-79"/>
                <a:cs typeface="Aharoni" panose="02010803020104030203" pitchFamily="2" charset="-79"/>
              </a:rPr>
              <a:t>学生可以每日与家长联系</a:t>
            </a:r>
            <a:endParaRPr lang="id-ID" sz="1200" b="1">
              <a:solidFill>
                <a:schemeClr val="bg1"/>
              </a:solidFill>
              <a:latin typeface="Aharoni" panose="02010803020104030203" pitchFamily="2" charset="-79"/>
              <a:cs typeface="Aharoni" panose="02010803020104030203" pitchFamily="2" charset="-79"/>
            </a:endParaRPr>
          </a:p>
        </p:txBody>
      </p:sp>
      <p:sp>
        <p:nvSpPr>
          <p:cNvPr id="25" name="TextBox 24">
            <a:extLst>
              <a:ext uri="{FF2B5EF4-FFF2-40B4-BE49-F238E27FC236}">
                <a16:creationId xmlns:a16="http://schemas.microsoft.com/office/drawing/2014/main" id="{EA0275DC-1CB3-460F-8E06-C707455DA67D}"/>
              </a:ext>
            </a:extLst>
          </p:cNvPr>
          <p:cNvSpPr txBox="1"/>
          <p:nvPr/>
        </p:nvSpPr>
        <p:spPr>
          <a:xfrm>
            <a:off x="2984043" y="4660521"/>
            <a:ext cx="646331" cy="369332"/>
          </a:xfrm>
          <a:prstGeom prst="rect">
            <a:avLst/>
          </a:prstGeom>
          <a:noFill/>
        </p:spPr>
        <p:txBody>
          <a:bodyPr wrap="none" rtlCol="0">
            <a:spAutoFit/>
          </a:bodyPr>
          <a:lstStyle/>
          <a:p>
            <a:r>
              <a:rPr lang="en-US" b="1">
                <a:solidFill>
                  <a:schemeClr val="bg1"/>
                </a:solidFill>
                <a:latin typeface="Aharoni" panose="02010803020104030203" pitchFamily="2" charset="-79"/>
                <a:ea typeface="Roboto Slab Light" charset="0"/>
                <a:cs typeface="Aharoni" panose="02010803020104030203" pitchFamily="2" charset="-79"/>
              </a:rPr>
              <a:t>家长</a:t>
            </a:r>
          </a:p>
        </p:txBody>
      </p:sp>
      <p:grpSp>
        <p:nvGrpSpPr>
          <p:cNvPr id="28" name="Group 27">
            <a:extLst>
              <a:ext uri="{FF2B5EF4-FFF2-40B4-BE49-F238E27FC236}">
                <a16:creationId xmlns:a16="http://schemas.microsoft.com/office/drawing/2014/main" id="{254B604D-E91B-43A5-BD44-A75AB0BCB09A}"/>
              </a:ext>
            </a:extLst>
          </p:cNvPr>
          <p:cNvGrpSpPr/>
          <p:nvPr/>
        </p:nvGrpSpPr>
        <p:grpSpPr>
          <a:xfrm rot="2700000">
            <a:off x="11532149" y="258030"/>
            <a:ext cx="546639" cy="546639"/>
            <a:chOff x="2158159" y="1600200"/>
            <a:chExt cx="2286000" cy="2286000"/>
          </a:xfrm>
          <a:solidFill>
            <a:schemeClr val="accent1"/>
          </a:solidFill>
        </p:grpSpPr>
        <p:sp>
          <p:nvSpPr>
            <p:cNvPr id="29" name="Rectangle: Rounded Corners 28">
              <a:extLst>
                <a:ext uri="{FF2B5EF4-FFF2-40B4-BE49-F238E27FC236}">
                  <a16:creationId xmlns:a16="http://schemas.microsoft.com/office/drawing/2014/main" id="{68A75EA8-B03A-4D3C-964C-630DDF57BAF7}"/>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30" name="Rectangle: Rounded Corners 29">
              <a:extLst>
                <a:ext uri="{FF2B5EF4-FFF2-40B4-BE49-F238E27FC236}">
                  <a16:creationId xmlns:a16="http://schemas.microsoft.com/office/drawing/2014/main" id="{EAE7631E-9F60-43E3-B813-3AB98A8BC124}"/>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sp>
        <p:nvSpPr>
          <p:cNvPr id="36" name="TextBox 35">
            <a:extLst>
              <a:ext uri="{FF2B5EF4-FFF2-40B4-BE49-F238E27FC236}">
                <a16:creationId xmlns:a16="http://schemas.microsoft.com/office/drawing/2014/main" id="{D0D0F3AE-41D4-480F-BADE-6A3DC93E0BD2}"/>
              </a:ext>
            </a:extLst>
          </p:cNvPr>
          <p:cNvSpPr txBox="1"/>
          <p:nvPr/>
        </p:nvSpPr>
        <p:spPr>
          <a:xfrm rot="10800000" flipV="1">
            <a:off x="9324473" y="1211450"/>
            <a:ext cx="1353552" cy="707886"/>
          </a:xfrm>
          <a:prstGeom prst="rect">
            <a:avLst/>
          </a:prstGeom>
          <a:noFill/>
        </p:spPr>
        <p:txBody>
          <a:bodyPr wrap="square" rtlCol="0">
            <a:spAutoFit/>
          </a:bodyPr>
          <a:lstStyle/>
          <a:p>
            <a:r>
              <a:rPr lang="en-US" sz="2000" b="1" dirty="0" err="1">
                <a:solidFill>
                  <a:schemeClr val="bg1"/>
                </a:solidFill>
                <a:latin typeface="Aharoni" panose="02010803020104030203" pitchFamily="2" charset="-79"/>
                <a:cs typeface="Aharoni" panose="02010803020104030203" pitchFamily="2" charset="-79"/>
              </a:rPr>
              <a:t>我们最佳的时刻</a:t>
            </a:r>
            <a:endParaRPr lang="id-ID" sz="2000" b="1"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051801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picture containing grass, outdoor, sky, person&#10;&#10;Description automatically generated">
            <a:extLst>
              <a:ext uri="{FF2B5EF4-FFF2-40B4-BE49-F238E27FC236}">
                <a16:creationId xmlns:a16="http://schemas.microsoft.com/office/drawing/2014/main" id="{600277E9-29F5-D8E9-8266-BBD353954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8474" y="824633"/>
            <a:ext cx="27336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 group of people wearing masks&#10;&#10;Description automatically generated with medium confidence">
            <a:extLst>
              <a:ext uri="{FF2B5EF4-FFF2-40B4-BE49-F238E27FC236}">
                <a16:creationId xmlns:a16="http://schemas.microsoft.com/office/drawing/2014/main" id="{03C7EDEE-B80D-603D-8E4E-6A1560FC3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20" y="824633"/>
            <a:ext cx="27432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A group of people looking at a model train&#10;&#10;Description automatically generated with low confidence">
            <a:extLst>
              <a:ext uri="{FF2B5EF4-FFF2-40B4-BE49-F238E27FC236}">
                <a16:creationId xmlns:a16="http://schemas.microsoft.com/office/drawing/2014/main" id="{E6DD636D-FAE3-BAD1-9EDB-3080D8D95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1820" y="4168487"/>
            <a:ext cx="28194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8174B5B9-0C12-47E9-9AD1-1617BBC8815C}"/>
              </a:ext>
            </a:extLst>
          </p:cNvPr>
          <p:cNvSpPr txBox="1"/>
          <p:nvPr/>
        </p:nvSpPr>
        <p:spPr>
          <a:xfrm>
            <a:off x="2421578" y="926134"/>
            <a:ext cx="1106393" cy="646331"/>
          </a:xfrm>
          <a:prstGeom prst="rect">
            <a:avLst/>
          </a:prstGeom>
          <a:noFill/>
        </p:spPr>
        <p:txBody>
          <a:bodyPr wrap="none" rtlCol="0">
            <a:spAutoFit/>
          </a:bodyPr>
          <a:lstStyle/>
          <a:p>
            <a:r>
              <a:rPr lang="en-US" sz="3600" b="1" dirty="0">
                <a:solidFill>
                  <a:srgbClr val="FF0000"/>
                </a:solidFill>
                <a:latin typeface="Aharoni" panose="02010803020104030203" pitchFamily="2" charset="-79"/>
                <a:cs typeface="Aharoni" panose="02010803020104030203" pitchFamily="2" charset="-79"/>
              </a:rPr>
              <a:t>FEIA</a:t>
            </a:r>
          </a:p>
        </p:txBody>
      </p:sp>
      <p:sp>
        <p:nvSpPr>
          <p:cNvPr id="13" name="TextBox 12">
            <a:extLst>
              <a:ext uri="{FF2B5EF4-FFF2-40B4-BE49-F238E27FC236}">
                <a16:creationId xmlns:a16="http://schemas.microsoft.com/office/drawing/2014/main" id="{1EC34D79-6F4E-45D3-9FF9-5A304BE3FF8E}"/>
              </a:ext>
            </a:extLst>
          </p:cNvPr>
          <p:cNvSpPr txBox="1"/>
          <p:nvPr/>
        </p:nvSpPr>
        <p:spPr>
          <a:xfrm>
            <a:off x="1194083" y="1098054"/>
            <a:ext cx="1127232" cy="369332"/>
          </a:xfrm>
          <a:prstGeom prst="rect">
            <a:avLst/>
          </a:prstGeom>
          <a:noFill/>
        </p:spPr>
        <p:txBody>
          <a:bodyPr wrap="none" rtlCol="0">
            <a:spAutoFit/>
          </a:bodyPr>
          <a:lstStyle/>
          <a:p>
            <a:r>
              <a:rPr lang="en-US" b="1">
                <a:solidFill>
                  <a:schemeClr val="tx2">
                    <a:lumMod val="50000"/>
                  </a:schemeClr>
                </a:solidFill>
                <a:latin typeface="Aharoni" panose="02010803020104030203" pitchFamily="2" charset="-79"/>
                <a:cs typeface="Aharoni" panose="02010803020104030203" pitchFamily="2" charset="-79"/>
              </a:rPr>
              <a:t>欢迎来到</a:t>
            </a:r>
          </a:p>
        </p:txBody>
      </p:sp>
      <p:sp>
        <p:nvSpPr>
          <p:cNvPr id="14" name="TextBox 13">
            <a:extLst>
              <a:ext uri="{FF2B5EF4-FFF2-40B4-BE49-F238E27FC236}">
                <a16:creationId xmlns:a16="http://schemas.microsoft.com/office/drawing/2014/main" id="{BE889746-FFBA-4760-A4B2-3E76A50F420E}"/>
              </a:ext>
            </a:extLst>
          </p:cNvPr>
          <p:cNvSpPr txBox="1"/>
          <p:nvPr/>
        </p:nvSpPr>
        <p:spPr>
          <a:xfrm>
            <a:off x="1143094" y="2423513"/>
            <a:ext cx="3885272" cy="346249"/>
          </a:xfrm>
          <a:prstGeom prst="rect">
            <a:avLst/>
          </a:prstGeom>
          <a:noFill/>
        </p:spPr>
        <p:txBody>
          <a:bodyPr wrap="square" rtlCol="0">
            <a:spAutoFit/>
          </a:bodyPr>
          <a:lstStyle/>
          <a:p>
            <a:pPr>
              <a:lnSpc>
                <a:spcPct val="150000"/>
              </a:lnSpc>
            </a:pPr>
            <a:r>
              <a:rPr lang="en-US" sz="1200" dirty="0" err="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学习</a:t>
            </a:r>
            <a:r>
              <a:rPr lang="zh-CN" altLang="en-US"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、引领、改变</a:t>
            </a:r>
            <a:endParaRPr lang="id-ID"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endParaRPr>
          </a:p>
        </p:txBody>
      </p:sp>
      <p:sp>
        <p:nvSpPr>
          <p:cNvPr id="15" name="TextBox 14">
            <a:extLst>
              <a:ext uri="{FF2B5EF4-FFF2-40B4-BE49-F238E27FC236}">
                <a16:creationId xmlns:a16="http://schemas.microsoft.com/office/drawing/2014/main" id="{C540E42B-AEC7-443A-BD70-41BA953D3897}"/>
              </a:ext>
            </a:extLst>
          </p:cNvPr>
          <p:cNvSpPr txBox="1"/>
          <p:nvPr/>
        </p:nvSpPr>
        <p:spPr>
          <a:xfrm>
            <a:off x="1201688" y="2005563"/>
            <a:ext cx="1796898" cy="473206"/>
          </a:xfrm>
          <a:prstGeom prst="rect">
            <a:avLst/>
          </a:prstGeom>
          <a:noFill/>
        </p:spPr>
        <p:txBody>
          <a:bodyPr wrap="square" rtlCol="0">
            <a:spAutoFit/>
          </a:bodyPr>
          <a:lstStyle/>
          <a:p>
            <a:pPr>
              <a:lnSpc>
                <a:spcPct val="150000"/>
              </a:lnSpc>
            </a:pPr>
            <a:r>
              <a:rPr lang="en-US" b="1" dirty="0" err="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我们的价值</a:t>
            </a:r>
            <a:endParaRPr lang="id-ID" b="1"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endParaRPr>
          </a:p>
        </p:txBody>
      </p:sp>
      <p:sp>
        <p:nvSpPr>
          <p:cNvPr id="6" name="Right Triangle 5">
            <a:extLst>
              <a:ext uri="{FF2B5EF4-FFF2-40B4-BE49-F238E27FC236}">
                <a16:creationId xmlns:a16="http://schemas.microsoft.com/office/drawing/2014/main" id="{1E9A1423-8BE0-41AF-BAC0-E863C2C7D506}"/>
              </a:ext>
            </a:extLst>
          </p:cNvPr>
          <p:cNvSpPr/>
          <p:nvPr/>
        </p:nvSpPr>
        <p:spPr>
          <a:xfrm rot="10800000">
            <a:off x="4919406" y="5055277"/>
            <a:ext cx="1689755" cy="160712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17" name="TextBox 16">
            <a:extLst>
              <a:ext uri="{FF2B5EF4-FFF2-40B4-BE49-F238E27FC236}">
                <a16:creationId xmlns:a16="http://schemas.microsoft.com/office/drawing/2014/main" id="{3C27A210-C0DF-44F1-BC33-560978BCAAFC}"/>
              </a:ext>
            </a:extLst>
          </p:cNvPr>
          <p:cNvSpPr txBox="1"/>
          <p:nvPr/>
        </p:nvSpPr>
        <p:spPr>
          <a:xfrm>
            <a:off x="1125914" y="3696811"/>
            <a:ext cx="3595955" cy="898772"/>
          </a:xfrm>
          <a:prstGeom prst="rect">
            <a:avLst/>
          </a:prstGeom>
          <a:noFill/>
        </p:spPr>
        <p:txBody>
          <a:bodyPr wrap="square" rtlCol="0">
            <a:spAutoFit/>
          </a:bodyPr>
          <a:lstStyle/>
          <a:p>
            <a:pPr>
              <a:lnSpc>
                <a:spcPct val="150000"/>
              </a:lnSpc>
            </a:pPr>
            <a:r>
              <a:rPr lang="en-US" sz="1200" dirty="0" err="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使用革新的教学方式去激励学生达到他们的潜能</a:t>
            </a:r>
            <a:r>
              <a:rPr lang="zh-CN" altLang="en-US"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，并让他们学会</a:t>
            </a:r>
            <a:r>
              <a:rPr lang="en-US" sz="1200" dirty="0" err="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引领变化</a:t>
            </a:r>
            <a:r>
              <a:rPr lang="zh-CN" altLang="en-US"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a:t>
            </a:r>
            <a:r>
              <a:rPr lang="en-US" sz="1200" dirty="0" err="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通过</a:t>
            </a:r>
            <a:r>
              <a:rPr lang="en-CA" sz="1200" dirty="0" err="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不断的</a:t>
            </a:r>
            <a:r>
              <a:rPr lang="en-US" sz="1200" dirty="0" err="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创新去成为时代的领袖</a:t>
            </a:r>
            <a:endParaRPr lang="id-ID"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endParaRPr>
          </a:p>
        </p:txBody>
      </p:sp>
      <p:sp>
        <p:nvSpPr>
          <p:cNvPr id="19" name="TextBox 18">
            <a:extLst>
              <a:ext uri="{FF2B5EF4-FFF2-40B4-BE49-F238E27FC236}">
                <a16:creationId xmlns:a16="http://schemas.microsoft.com/office/drawing/2014/main" id="{A00482E4-B8D9-487C-84F9-4179E418075D}"/>
              </a:ext>
            </a:extLst>
          </p:cNvPr>
          <p:cNvSpPr txBox="1"/>
          <p:nvPr/>
        </p:nvSpPr>
        <p:spPr>
          <a:xfrm>
            <a:off x="1122560" y="5080288"/>
            <a:ext cx="3595955" cy="622863"/>
          </a:xfrm>
          <a:prstGeom prst="rect">
            <a:avLst/>
          </a:prstGeom>
          <a:noFill/>
        </p:spPr>
        <p:txBody>
          <a:bodyPr wrap="square" rtlCol="0">
            <a:spAutoFit/>
          </a:bodyPr>
          <a:lstStyle/>
          <a:p>
            <a:pPr>
              <a:lnSpc>
                <a:spcPct val="150000"/>
              </a:lnSpc>
            </a:pPr>
            <a:r>
              <a:rPr lang="en-US" sz="1200" dirty="0" err="1">
                <a:latin typeface="Aharoni" panose="02010803020104030203" pitchFamily="2" charset="-79"/>
                <a:cs typeface="Aharoni" panose="02010803020104030203" pitchFamily="2" charset="-79"/>
              </a:rPr>
              <a:t>帮助学生实现学习与生活中的成功</a:t>
            </a:r>
            <a:r>
              <a:rPr lang="zh-CN" altLang="en-US" sz="1200" dirty="0">
                <a:latin typeface="Aharoni" panose="02010803020104030203" pitchFamily="2" charset="-79"/>
                <a:cs typeface="Aharoni" panose="02010803020104030203" pitchFamily="2" charset="-79"/>
              </a:rPr>
              <a:t>，让他们学会面对困难，自主挑战一切难题</a:t>
            </a:r>
            <a:endParaRPr lang="id-ID"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endParaRPr>
          </a:p>
        </p:txBody>
      </p:sp>
      <p:sp>
        <p:nvSpPr>
          <p:cNvPr id="20" name="TextBox 19">
            <a:extLst>
              <a:ext uri="{FF2B5EF4-FFF2-40B4-BE49-F238E27FC236}">
                <a16:creationId xmlns:a16="http://schemas.microsoft.com/office/drawing/2014/main" id="{917D837D-DDBC-48FE-A35A-6E33B0D85F88}"/>
              </a:ext>
            </a:extLst>
          </p:cNvPr>
          <p:cNvSpPr txBox="1"/>
          <p:nvPr/>
        </p:nvSpPr>
        <p:spPr>
          <a:xfrm>
            <a:off x="1201688" y="4606024"/>
            <a:ext cx="2856230" cy="473206"/>
          </a:xfrm>
          <a:prstGeom prst="rect">
            <a:avLst/>
          </a:prstGeom>
          <a:noFill/>
        </p:spPr>
        <p:txBody>
          <a:bodyPr wrap="square" rtlCol="0">
            <a:spAutoFit/>
          </a:bodyPr>
          <a:lstStyle/>
          <a:p>
            <a:pPr>
              <a:lnSpc>
                <a:spcPct val="150000"/>
              </a:lnSpc>
            </a:pPr>
            <a:r>
              <a:rPr lang="en-US" b="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我们的职责</a:t>
            </a:r>
            <a:endParaRPr lang="id-ID" b="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endParaRPr>
          </a:p>
        </p:txBody>
      </p:sp>
      <p:sp>
        <p:nvSpPr>
          <p:cNvPr id="21" name="TextBox 20">
            <a:extLst>
              <a:ext uri="{FF2B5EF4-FFF2-40B4-BE49-F238E27FC236}">
                <a16:creationId xmlns:a16="http://schemas.microsoft.com/office/drawing/2014/main" id="{1C26177D-881E-413A-98D4-977940F8E6C1}"/>
              </a:ext>
            </a:extLst>
          </p:cNvPr>
          <p:cNvSpPr txBox="1"/>
          <p:nvPr/>
        </p:nvSpPr>
        <p:spPr>
          <a:xfrm>
            <a:off x="1201688" y="3216468"/>
            <a:ext cx="2856230" cy="473206"/>
          </a:xfrm>
          <a:prstGeom prst="rect">
            <a:avLst/>
          </a:prstGeom>
          <a:noFill/>
        </p:spPr>
        <p:txBody>
          <a:bodyPr wrap="square" rtlCol="0">
            <a:spAutoFit/>
          </a:bodyPr>
          <a:lstStyle/>
          <a:p>
            <a:pPr>
              <a:lnSpc>
                <a:spcPct val="150000"/>
              </a:lnSpc>
            </a:pPr>
            <a:r>
              <a:rPr lang="en-US" b="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我们的目标</a:t>
            </a:r>
            <a:endParaRPr lang="id-ID" b="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endParaRPr>
          </a:p>
        </p:txBody>
      </p:sp>
      <p:grpSp>
        <p:nvGrpSpPr>
          <p:cNvPr id="22" name="Group 21">
            <a:extLst>
              <a:ext uri="{FF2B5EF4-FFF2-40B4-BE49-F238E27FC236}">
                <a16:creationId xmlns:a16="http://schemas.microsoft.com/office/drawing/2014/main" id="{66A44060-B3EB-43EB-9256-762500C3D5C3}"/>
              </a:ext>
            </a:extLst>
          </p:cNvPr>
          <p:cNvGrpSpPr/>
          <p:nvPr/>
        </p:nvGrpSpPr>
        <p:grpSpPr>
          <a:xfrm rot="2700000">
            <a:off x="11532149" y="258030"/>
            <a:ext cx="546639" cy="546639"/>
            <a:chOff x="2158159" y="1600200"/>
            <a:chExt cx="2286000" cy="2286000"/>
          </a:xfrm>
          <a:solidFill>
            <a:schemeClr val="accent1"/>
          </a:solidFill>
        </p:grpSpPr>
        <p:sp>
          <p:nvSpPr>
            <p:cNvPr id="23" name="Rectangle: Rounded Corners 22">
              <a:extLst>
                <a:ext uri="{FF2B5EF4-FFF2-40B4-BE49-F238E27FC236}">
                  <a16:creationId xmlns:a16="http://schemas.microsoft.com/office/drawing/2014/main" id="{ED7643EF-4051-4C7D-B748-DC222CB3EF49}"/>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24" name="Rectangle: Rounded Corners 23">
              <a:extLst>
                <a:ext uri="{FF2B5EF4-FFF2-40B4-BE49-F238E27FC236}">
                  <a16:creationId xmlns:a16="http://schemas.microsoft.com/office/drawing/2014/main" id="{855A1E8B-8EE9-4D1E-BC5D-5167190BC37B}"/>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sp>
        <p:nvSpPr>
          <p:cNvPr id="16" name="Oval 15">
            <a:extLst>
              <a:ext uri="{FF2B5EF4-FFF2-40B4-BE49-F238E27FC236}">
                <a16:creationId xmlns:a16="http://schemas.microsoft.com/office/drawing/2014/main" id="{0B1FCD71-1590-4A85-9634-BF1731322877}"/>
              </a:ext>
            </a:extLst>
          </p:cNvPr>
          <p:cNvSpPr/>
          <p:nvPr/>
        </p:nvSpPr>
        <p:spPr>
          <a:xfrm>
            <a:off x="876557" y="3416521"/>
            <a:ext cx="140836" cy="1432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latin typeface="Aharoni" panose="02010803020104030203" pitchFamily="2" charset="-79"/>
              <a:cs typeface="Aharoni" panose="02010803020104030203" pitchFamily="2" charset="-79"/>
            </a:endParaRPr>
          </a:p>
        </p:txBody>
      </p:sp>
      <p:sp>
        <p:nvSpPr>
          <p:cNvPr id="18" name="Oval 17">
            <a:extLst>
              <a:ext uri="{FF2B5EF4-FFF2-40B4-BE49-F238E27FC236}">
                <a16:creationId xmlns:a16="http://schemas.microsoft.com/office/drawing/2014/main" id="{DD1924F1-2202-4329-9AE0-33CBBC0A1F6E}"/>
              </a:ext>
            </a:extLst>
          </p:cNvPr>
          <p:cNvSpPr/>
          <p:nvPr/>
        </p:nvSpPr>
        <p:spPr>
          <a:xfrm>
            <a:off x="876557" y="4798023"/>
            <a:ext cx="140836" cy="1432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latin typeface="Aharoni" panose="02010803020104030203" pitchFamily="2" charset="-79"/>
              <a:cs typeface="Aharoni" panose="02010803020104030203" pitchFamily="2" charset="-79"/>
            </a:endParaRPr>
          </a:p>
        </p:txBody>
      </p:sp>
      <p:sp>
        <p:nvSpPr>
          <p:cNvPr id="2" name="Oval 1">
            <a:extLst>
              <a:ext uri="{FF2B5EF4-FFF2-40B4-BE49-F238E27FC236}">
                <a16:creationId xmlns:a16="http://schemas.microsoft.com/office/drawing/2014/main" id="{D2B2AEDC-71BA-2D68-9E8B-020D9710BC01}"/>
              </a:ext>
            </a:extLst>
          </p:cNvPr>
          <p:cNvSpPr/>
          <p:nvPr/>
        </p:nvSpPr>
        <p:spPr>
          <a:xfrm>
            <a:off x="875265" y="2211862"/>
            <a:ext cx="140836" cy="1432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latin typeface="Aharoni" panose="02010803020104030203" pitchFamily="2" charset="-79"/>
              <a:cs typeface="Aharoni" panose="02010803020104030203" pitchFamily="2" charset="-79"/>
            </a:endParaRPr>
          </a:p>
        </p:txBody>
      </p:sp>
      <p:pic>
        <p:nvPicPr>
          <p:cNvPr id="1030" name="Picture 6" descr="A group of people playing tug of war&#10;&#10;Description automatically generated with medium confidence">
            <a:extLst>
              <a:ext uri="{FF2B5EF4-FFF2-40B4-BE49-F238E27FC236}">
                <a16:creationId xmlns:a16="http://schemas.microsoft.com/office/drawing/2014/main" id="{BD8DD885-BCB4-722A-E070-16E52D68E7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1323" y="4172539"/>
            <a:ext cx="28479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77011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8C4DCE-3ACB-49CD-BB94-A3B193F10F69}"/>
              </a:ext>
            </a:extLst>
          </p:cNvPr>
          <p:cNvSpPr/>
          <p:nvPr/>
        </p:nvSpPr>
        <p:spPr>
          <a:xfrm>
            <a:off x="326571" y="304801"/>
            <a:ext cx="11538857" cy="6248398"/>
          </a:xfrm>
          <a:prstGeom prst="rect">
            <a:avLst/>
          </a:prstGeom>
          <a:solidFill>
            <a:schemeClr val="accent4"/>
          </a:solidFill>
          <a:ln>
            <a:noFill/>
          </a:ln>
          <a:effectLst>
            <a:outerShdw blurRad="12700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1">
            <a:extLst>
              <a:ext uri="{FF2B5EF4-FFF2-40B4-BE49-F238E27FC236}">
                <a16:creationId xmlns:a16="http://schemas.microsoft.com/office/drawing/2014/main" id="{9BEC4884-67F9-4A5F-A0A9-55C2910B3500}"/>
              </a:ext>
            </a:extLst>
          </p:cNvPr>
          <p:cNvSpPr txBox="1">
            <a:spLocks/>
          </p:cNvSpPr>
          <p:nvPr/>
        </p:nvSpPr>
        <p:spPr>
          <a:xfrm>
            <a:off x="2937573" y="2417848"/>
            <a:ext cx="6316853" cy="8466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chemeClr val="accent4"/>
                </a:solidFill>
                <a:effectLst>
                  <a:outerShdw blurRad="1270000" sx="135000" sy="135000" algn="ctr" rotWithShape="0">
                    <a:prstClr val="black"/>
                  </a:outerShdw>
                </a:effectLst>
                <a:latin typeface="Montserrat Medium" panose="00000600000000000000" pitchFamily="50" charset="0"/>
              </a:rPr>
              <a:t>谢谢</a:t>
            </a:r>
          </a:p>
        </p:txBody>
      </p:sp>
      <p:sp>
        <p:nvSpPr>
          <p:cNvPr id="8" name="Rectangle 7">
            <a:extLst>
              <a:ext uri="{FF2B5EF4-FFF2-40B4-BE49-F238E27FC236}">
                <a16:creationId xmlns:a16="http://schemas.microsoft.com/office/drawing/2014/main" id="{73777977-E6E3-4BB4-B5AA-5D15AF1C334A}"/>
              </a:ext>
            </a:extLst>
          </p:cNvPr>
          <p:cNvSpPr/>
          <p:nvPr/>
        </p:nvSpPr>
        <p:spPr>
          <a:xfrm>
            <a:off x="5838824" y="3810207"/>
            <a:ext cx="514350" cy="5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87FE9748-73FF-47FE-BDA9-8AE610F38462}"/>
              </a:ext>
            </a:extLst>
          </p:cNvPr>
          <p:cNvSpPr/>
          <p:nvPr/>
        </p:nvSpPr>
        <p:spPr>
          <a:xfrm>
            <a:off x="1850571" y="4413075"/>
            <a:ext cx="8490858" cy="344390"/>
          </a:xfrm>
          <a:prstGeom prst="rect">
            <a:avLst/>
          </a:prstGeom>
        </p:spPr>
        <p:txBody>
          <a:bodyPr wrap="square">
            <a:spAutoFit/>
          </a:bodyPr>
          <a:lstStyle/>
          <a:p>
            <a:pPr algn="ctr">
              <a:lnSpc>
                <a:spcPct val="150000"/>
              </a:lnSpc>
            </a:pPr>
            <a:r>
              <a:rPr lang="en-CA" sz="1200" dirty="0" err="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学习</a:t>
            </a:r>
            <a:r>
              <a:rPr lang="zh-CN" altLang="en-US"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、引领、改变</a:t>
            </a:r>
            <a:endParaRPr lang="en-US" sz="1200" dirty="0">
              <a:solidFill>
                <a:schemeClr val="bg1"/>
              </a:solidFill>
              <a:latin typeface="Segoe UI Light" panose="020B0502040204020203" pitchFamily="34" charset="0"/>
              <a:cs typeface="Segoe UI Light" panose="020B0502040204020203" pitchFamily="34" charset="0"/>
            </a:endParaRPr>
          </a:p>
        </p:txBody>
      </p:sp>
      <p:grpSp>
        <p:nvGrpSpPr>
          <p:cNvPr id="13" name="Group 12">
            <a:extLst>
              <a:ext uri="{FF2B5EF4-FFF2-40B4-BE49-F238E27FC236}">
                <a16:creationId xmlns:a16="http://schemas.microsoft.com/office/drawing/2014/main" id="{B78AEC13-CAEA-4DFC-800B-843BB38353D4}"/>
              </a:ext>
            </a:extLst>
          </p:cNvPr>
          <p:cNvGrpSpPr/>
          <p:nvPr/>
        </p:nvGrpSpPr>
        <p:grpSpPr>
          <a:xfrm rot="2700000">
            <a:off x="11040537" y="507878"/>
            <a:ext cx="546639" cy="546639"/>
            <a:chOff x="2158159" y="1600200"/>
            <a:chExt cx="2286000" cy="2286000"/>
          </a:xfrm>
          <a:solidFill>
            <a:schemeClr val="accent1">
              <a:alpha val="27000"/>
            </a:schemeClr>
          </a:solidFill>
        </p:grpSpPr>
        <p:sp>
          <p:nvSpPr>
            <p:cNvPr id="14" name="Rectangle: Rounded Corners 13">
              <a:extLst>
                <a:ext uri="{FF2B5EF4-FFF2-40B4-BE49-F238E27FC236}">
                  <a16:creationId xmlns:a16="http://schemas.microsoft.com/office/drawing/2014/main" id="{33DA5590-0820-44B9-8321-8347B49A7A3E}"/>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5" name="Rectangle: Rounded Corners 14">
              <a:extLst>
                <a:ext uri="{FF2B5EF4-FFF2-40B4-BE49-F238E27FC236}">
                  <a16:creationId xmlns:a16="http://schemas.microsoft.com/office/drawing/2014/main" id="{808EFC91-BFF7-454C-99BD-BB8C92160D50}"/>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Tree>
    <p:extLst>
      <p:ext uri="{BB962C8B-B14F-4D97-AF65-F5344CB8AC3E}">
        <p14:creationId xmlns:p14="http://schemas.microsoft.com/office/powerpoint/2010/main" val="336618862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ext Box">
            <a:extLst>
              <a:ext uri="{FF2B5EF4-FFF2-40B4-BE49-F238E27FC236}">
                <a16:creationId xmlns:a16="http://schemas.microsoft.com/office/drawing/2014/main" id="{DE5589E4-759A-B7E2-77A6-8A32F5754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5583" y="272597"/>
            <a:ext cx="1914525" cy="20193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68F8726-8AED-4E6C-AED0-9B3F64407BC2}"/>
              </a:ext>
            </a:extLst>
          </p:cNvPr>
          <p:cNvSpPr txBox="1"/>
          <p:nvPr/>
        </p:nvSpPr>
        <p:spPr>
          <a:xfrm>
            <a:off x="1411532" y="953151"/>
            <a:ext cx="1127232" cy="646331"/>
          </a:xfrm>
          <a:prstGeom prst="rect">
            <a:avLst/>
          </a:prstGeom>
          <a:noFill/>
        </p:spPr>
        <p:txBody>
          <a:bodyPr wrap="none" rtlCol="0">
            <a:spAutoFit/>
          </a:bodyPr>
          <a:lstStyle/>
          <a:p>
            <a:r>
              <a:rPr lang="en-US" sz="3600" b="1">
                <a:solidFill>
                  <a:srgbClr val="FF0000"/>
                </a:solidFill>
                <a:latin typeface="Aharoni" panose="02010803020104030203" pitchFamily="2" charset="-79"/>
                <a:cs typeface="Aharoni" panose="02010803020104030203" pitchFamily="2" charset="-79"/>
              </a:rPr>
              <a:t>认证</a:t>
            </a:r>
          </a:p>
        </p:txBody>
      </p:sp>
      <p:sp>
        <p:nvSpPr>
          <p:cNvPr id="13" name="TextBox 12">
            <a:extLst>
              <a:ext uri="{FF2B5EF4-FFF2-40B4-BE49-F238E27FC236}">
                <a16:creationId xmlns:a16="http://schemas.microsoft.com/office/drawing/2014/main" id="{531DDB90-E8DC-4D53-A595-51E6D12E7C79}"/>
              </a:ext>
            </a:extLst>
          </p:cNvPr>
          <p:cNvSpPr txBox="1"/>
          <p:nvPr/>
        </p:nvSpPr>
        <p:spPr>
          <a:xfrm>
            <a:off x="1083557" y="768485"/>
            <a:ext cx="891591" cy="369332"/>
          </a:xfrm>
          <a:prstGeom prst="rect">
            <a:avLst/>
          </a:prstGeom>
          <a:noFill/>
        </p:spPr>
        <p:txBody>
          <a:bodyPr wrap="none" rtlCol="0">
            <a:spAutoFit/>
          </a:bodyPr>
          <a:lstStyle/>
          <a:p>
            <a:r>
              <a:rPr lang="en-US" b="1">
                <a:solidFill>
                  <a:schemeClr val="tx2">
                    <a:lumMod val="50000"/>
                  </a:schemeClr>
                </a:solidFill>
                <a:latin typeface="Aharoni" panose="02010803020104030203" pitchFamily="2" charset="-79"/>
                <a:cs typeface="Aharoni" panose="02010803020104030203" pitchFamily="2" charset="-79"/>
              </a:rPr>
              <a:t>我们的</a:t>
            </a:r>
          </a:p>
        </p:txBody>
      </p:sp>
      <p:sp>
        <p:nvSpPr>
          <p:cNvPr id="14" name="TextBox 13">
            <a:extLst>
              <a:ext uri="{FF2B5EF4-FFF2-40B4-BE49-F238E27FC236}">
                <a16:creationId xmlns:a16="http://schemas.microsoft.com/office/drawing/2014/main" id="{8B3A73AD-BF3E-4282-9B55-901509C44ED9}"/>
              </a:ext>
            </a:extLst>
          </p:cNvPr>
          <p:cNvSpPr txBox="1"/>
          <p:nvPr/>
        </p:nvSpPr>
        <p:spPr>
          <a:xfrm>
            <a:off x="1111821" y="1817770"/>
            <a:ext cx="2085827" cy="900246"/>
          </a:xfrm>
          <a:prstGeom prst="rect">
            <a:avLst/>
          </a:prstGeom>
          <a:noFill/>
        </p:spPr>
        <p:txBody>
          <a:bodyPr wrap="square" rtlCol="0">
            <a:spAutoFit/>
          </a:bodyPr>
          <a:lstStyle/>
          <a:p>
            <a:pPr>
              <a:lnSpc>
                <a:spcPct val="150000"/>
              </a:lnSpc>
            </a:pPr>
            <a:r>
              <a:rPr lang="en-US" sz="1200" dirty="0">
                <a:solidFill>
                  <a:schemeClr val="accent4"/>
                </a:solidFill>
                <a:latin typeface="Aharoni" panose="02010803020104030203" pitchFamily="2" charset="-79"/>
                <a:ea typeface="Open Sans Light" panose="020B0306030504020204" pitchFamily="34" charset="0"/>
                <a:cs typeface="Aharoni" panose="02010803020104030203" pitchFamily="2" charset="-79"/>
              </a:rPr>
              <a:t>FEIA </a:t>
            </a:r>
            <a:r>
              <a:rPr lang="en-US" sz="1200" dirty="0" err="1">
                <a:latin typeface="Aharoni" panose="02010803020104030203" pitchFamily="2" charset="-79"/>
                <a:ea typeface="Open Sans Light" panose="020B0306030504020204" pitchFamily="34" charset="0"/>
                <a:cs typeface="Aharoni" panose="02010803020104030203" pitchFamily="2" charset="-79"/>
              </a:rPr>
              <a:t>是经</a:t>
            </a:r>
            <a:r>
              <a:rPr lang="en-US" sz="1200" dirty="0" err="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安大略省教育厅批准成立的学校</a:t>
            </a:r>
            <a:r>
              <a:rPr lang="zh-CN" altLang="en-US"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a:t>
            </a:r>
            <a:r>
              <a:rPr lang="en-US"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我们的学校的编码是665760.</a:t>
            </a:r>
            <a:endParaRPr lang="id-ID"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endParaRPr>
          </a:p>
        </p:txBody>
      </p:sp>
      <p:sp>
        <p:nvSpPr>
          <p:cNvPr id="15" name="TextBox 14">
            <a:extLst>
              <a:ext uri="{FF2B5EF4-FFF2-40B4-BE49-F238E27FC236}">
                <a16:creationId xmlns:a16="http://schemas.microsoft.com/office/drawing/2014/main" id="{873B6C34-0574-4CC0-ADD6-4D07E08F3721}"/>
              </a:ext>
            </a:extLst>
          </p:cNvPr>
          <p:cNvSpPr txBox="1"/>
          <p:nvPr/>
        </p:nvSpPr>
        <p:spPr>
          <a:xfrm>
            <a:off x="3290986" y="1817770"/>
            <a:ext cx="2085827" cy="623248"/>
          </a:xfrm>
          <a:prstGeom prst="rect">
            <a:avLst/>
          </a:prstGeom>
          <a:noFill/>
        </p:spPr>
        <p:txBody>
          <a:bodyPr wrap="square" rtlCol="0">
            <a:spAutoFit/>
          </a:bodyPr>
          <a:lstStyle/>
          <a:p>
            <a:pPr>
              <a:lnSpc>
                <a:spcPct val="150000"/>
              </a:lnSpc>
            </a:pPr>
            <a:r>
              <a:rPr lang="en-US" sz="1200" dirty="0">
                <a:solidFill>
                  <a:schemeClr val="accent4"/>
                </a:solidFill>
                <a:latin typeface="Aharoni" panose="02010803020104030203" pitchFamily="2" charset="-79"/>
                <a:ea typeface="Open Sans Light" panose="020B0306030504020204" pitchFamily="34" charset="0"/>
                <a:cs typeface="Aharoni" panose="02010803020104030203" pitchFamily="2" charset="-79"/>
              </a:rPr>
              <a:t>FEIA</a:t>
            </a:r>
            <a:r>
              <a:rPr lang="en-US"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 </a:t>
            </a:r>
            <a:r>
              <a:rPr lang="en-US" sz="1200" dirty="0" err="1">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所有的老师都是经过安生教师协会认证的教师</a:t>
            </a:r>
            <a:r>
              <a:rPr lang="zh-CN" altLang="en-US"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rPr>
              <a:t>。</a:t>
            </a:r>
            <a:endParaRPr lang="id-ID" sz="1200" dirty="0">
              <a:solidFill>
                <a:schemeClr val="tx2">
                  <a:lumMod val="50000"/>
                </a:schemeClr>
              </a:solidFill>
              <a:latin typeface="Aharoni" panose="02010803020104030203" pitchFamily="2" charset="-79"/>
              <a:ea typeface="Open Sans Light" panose="020B0306030504020204" pitchFamily="34" charset="0"/>
              <a:cs typeface="Aharoni" panose="02010803020104030203" pitchFamily="2" charset="-79"/>
            </a:endParaRPr>
          </a:p>
        </p:txBody>
      </p:sp>
      <p:grpSp>
        <p:nvGrpSpPr>
          <p:cNvPr id="17" name="Group 16">
            <a:extLst>
              <a:ext uri="{FF2B5EF4-FFF2-40B4-BE49-F238E27FC236}">
                <a16:creationId xmlns:a16="http://schemas.microsoft.com/office/drawing/2014/main" id="{2A82B0A9-8EF5-4881-831B-62714A527B8A}"/>
              </a:ext>
            </a:extLst>
          </p:cNvPr>
          <p:cNvGrpSpPr/>
          <p:nvPr/>
        </p:nvGrpSpPr>
        <p:grpSpPr>
          <a:xfrm rot="2700000">
            <a:off x="11532149" y="258030"/>
            <a:ext cx="546639" cy="546639"/>
            <a:chOff x="2158159" y="1600200"/>
            <a:chExt cx="2286000" cy="2286000"/>
          </a:xfrm>
          <a:solidFill>
            <a:schemeClr val="accent1"/>
          </a:solidFill>
        </p:grpSpPr>
        <p:sp>
          <p:nvSpPr>
            <p:cNvPr id="18" name="Rectangle: Rounded Corners 17">
              <a:extLst>
                <a:ext uri="{FF2B5EF4-FFF2-40B4-BE49-F238E27FC236}">
                  <a16:creationId xmlns:a16="http://schemas.microsoft.com/office/drawing/2014/main" id="{3390AF41-45D3-4F90-BBD0-4785F68A6891}"/>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19" name="Rectangle: Rounded Corners 18">
              <a:extLst>
                <a:ext uri="{FF2B5EF4-FFF2-40B4-BE49-F238E27FC236}">
                  <a16:creationId xmlns:a16="http://schemas.microsoft.com/office/drawing/2014/main" id="{DF23B757-388E-4ECB-A0B5-898A3CD11290}"/>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pic>
        <p:nvPicPr>
          <p:cNvPr id="3078" name="Picture 6">
            <a:extLst>
              <a:ext uri="{FF2B5EF4-FFF2-40B4-BE49-F238E27FC236}">
                <a16:creationId xmlns:a16="http://schemas.microsoft.com/office/drawing/2014/main" id="{9637A607-0E9F-CF52-E274-C92DFEB4A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046" y="4669735"/>
            <a:ext cx="24574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Text Box">
            <a:extLst>
              <a:ext uri="{FF2B5EF4-FFF2-40B4-BE49-F238E27FC236}">
                <a16:creationId xmlns:a16="http://schemas.microsoft.com/office/drawing/2014/main" id="{62EF911F-39BB-DFD4-505B-EC3FD925C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0979" y="2544892"/>
            <a:ext cx="2409825" cy="244792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Text Box">
            <a:extLst>
              <a:ext uri="{FF2B5EF4-FFF2-40B4-BE49-F238E27FC236}">
                <a16:creationId xmlns:a16="http://schemas.microsoft.com/office/drawing/2014/main" id="{AADCE9AE-CA97-D1C2-25A8-985A24B0E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814" y="2280055"/>
            <a:ext cx="2181225" cy="24288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ext Box">
            <a:extLst>
              <a:ext uri="{FF2B5EF4-FFF2-40B4-BE49-F238E27FC236}">
                <a16:creationId xmlns:a16="http://schemas.microsoft.com/office/drawing/2014/main" id="{F585EF01-5253-BC7C-50F6-5B0FE0A66C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4038" y="4669735"/>
            <a:ext cx="1651399" cy="1868689"/>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Text Box">
            <a:extLst>
              <a:ext uri="{FF2B5EF4-FFF2-40B4-BE49-F238E27FC236}">
                <a16:creationId xmlns:a16="http://schemas.microsoft.com/office/drawing/2014/main" id="{FB8936D7-52C1-46B9-6717-F70FF90ED6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5278" y="4396468"/>
            <a:ext cx="2181225" cy="245745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ext Box">
            <a:extLst>
              <a:ext uri="{FF2B5EF4-FFF2-40B4-BE49-F238E27FC236}">
                <a16:creationId xmlns:a16="http://schemas.microsoft.com/office/drawing/2014/main" id="{9F13D488-FF83-4940-745D-5BF8926F98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7499" y="97955"/>
            <a:ext cx="2428875" cy="25241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3F5F75-2723-4DC2-9775-E30ED11FE4B8}"/>
              </a:ext>
            </a:extLst>
          </p:cNvPr>
          <p:cNvSpPr txBox="1"/>
          <p:nvPr/>
        </p:nvSpPr>
        <p:spPr>
          <a:xfrm>
            <a:off x="5444072" y="1820388"/>
            <a:ext cx="2085827" cy="622030"/>
          </a:xfrm>
          <a:prstGeom prst="rect">
            <a:avLst/>
          </a:prstGeom>
          <a:noFill/>
        </p:spPr>
        <p:txBody>
          <a:bodyPr wrap="square" rtlCol="0">
            <a:spAutoFit/>
          </a:bodyPr>
          <a:lstStyle/>
          <a:p>
            <a:pPr>
              <a:lnSpc>
                <a:spcPct val="150000"/>
              </a:lnSpc>
            </a:pPr>
            <a:r>
              <a:rPr lang="en-US" sz="1200" dirty="0" err="1">
                <a:solidFill>
                  <a:schemeClr val="accent4"/>
                </a:solidFill>
                <a:latin typeface="Aharoni" panose="02010803020104030203" pitchFamily="2" charset="-79"/>
                <a:ea typeface="Open Sans Light" panose="020B0306030504020204" pitchFamily="34" charset="0"/>
                <a:cs typeface="Aharoni" panose="02010803020104030203" pitchFamily="2" charset="-79"/>
              </a:rPr>
              <a:t>FEIA</a:t>
            </a:r>
            <a:r>
              <a:rPr lang="en-US" sz="1200" dirty="0" err="1">
                <a:latin typeface="Aharoni" panose="02010803020104030203" pitchFamily="2" charset="-79"/>
                <a:ea typeface="Open Sans Light" panose="020B0306030504020204" pitchFamily="34" charset="0"/>
                <a:cs typeface="Aharoni" panose="02010803020104030203" pitchFamily="2" charset="-79"/>
              </a:rPr>
              <a:t>是</a:t>
            </a:r>
            <a:r>
              <a:rPr lang="en-US" sz="1200" dirty="0" err="1">
                <a:solidFill>
                  <a:schemeClr val="accent4"/>
                </a:solidFill>
                <a:latin typeface="Aharoni" panose="02010803020104030203" pitchFamily="2" charset="-79"/>
                <a:ea typeface="Open Sans Light" panose="020B0306030504020204" pitchFamily="34" charset="0"/>
                <a:cs typeface="Aharoni" panose="02010803020104030203" pitchFamily="2" charset="-79"/>
              </a:rPr>
              <a:t>OFIS</a:t>
            </a:r>
            <a:r>
              <a:rPr lang="en-US" sz="1200" dirty="0">
                <a:solidFill>
                  <a:schemeClr val="accent4"/>
                </a:solidFill>
                <a:latin typeface="Aharoni" panose="02010803020104030203" pitchFamily="2" charset="-79"/>
                <a:ea typeface="Open Sans Light" panose="020B0306030504020204" pitchFamily="34" charset="0"/>
                <a:cs typeface="Aharoni" panose="02010803020104030203" pitchFamily="2" charset="-79"/>
              </a:rPr>
              <a:t> </a:t>
            </a:r>
            <a:r>
              <a:rPr lang="en-US" sz="1200" dirty="0" err="1">
                <a:latin typeface="Aharoni" panose="02010803020104030203" pitchFamily="2" charset="-79"/>
                <a:ea typeface="Open Sans Light" panose="020B0306030504020204" pitchFamily="34" charset="0"/>
                <a:cs typeface="Aharoni" panose="02010803020104030203" pitchFamily="2" charset="-79"/>
              </a:rPr>
              <a:t>安省独立中学联合会的成员校</a:t>
            </a:r>
            <a:endParaRPr lang="id-ID" sz="1200" dirty="0">
              <a:latin typeface="Aharoni" panose="02010803020104030203" pitchFamily="2" charset="-79"/>
              <a:ea typeface="Open Sans Light" panose="020B0306030504020204" pitchFamily="34" charset="0"/>
              <a:cs typeface="Aharoni" panose="02010803020104030203" pitchFamily="2" charset="-79"/>
            </a:endParaRPr>
          </a:p>
        </p:txBody>
      </p:sp>
    </p:spTree>
    <p:extLst>
      <p:ext uri="{BB962C8B-B14F-4D97-AF65-F5344CB8AC3E}">
        <p14:creationId xmlns:p14="http://schemas.microsoft.com/office/powerpoint/2010/main" val="146716556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rot="16200000">
            <a:off x="806074" y="2884573"/>
            <a:ext cx="3103290" cy="2005782"/>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rot="16200000">
            <a:off x="3298263" y="2884572"/>
            <a:ext cx="3103290" cy="2005782"/>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rot="16200000">
            <a:off x="5790450" y="2884571"/>
            <a:ext cx="3103290" cy="2005782"/>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p:cNvSpPr/>
          <p:nvPr/>
        </p:nvSpPr>
        <p:spPr>
          <a:xfrm rot="16200000">
            <a:off x="8282637" y="2884571"/>
            <a:ext cx="3103290" cy="2005782"/>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098240" y="3785411"/>
            <a:ext cx="464807" cy="338554"/>
          </a:xfrm>
          <a:prstGeom prst="rect">
            <a:avLst/>
          </a:prstGeom>
          <a:noFill/>
        </p:spPr>
        <p:txBody>
          <a:bodyPr wrap="none" rtlCol="0">
            <a:spAutoFit/>
          </a:bodyPr>
          <a:lstStyle/>
          <a:p>
            <a:pPr algn="ctr"/>
            <a:r>
              <a:rPr lang="en-US" sz="1600">
                <a:solidFill>
                  <a:schemeClr val="bg1"/>
                </a:solidFill>
              </a:rPr>
              <a:t>ESL</a:t>
            </a:r>
          </a:p>
        </p:txBody>
      </p:sp>
      <p:sp>
        <p:nvSpPr>
          <p:cNvPr id="15" name="TextBox 14"/>
          <p:cNvSpPr txBox="1"/>
          <p:nvPr/>
        </p:nvSpPr>
        <p:spPr>
          <a:xfrm>
            <a:off x="1476020" y="4123965"/>
            <a:ext cx="1763398" cy="488403"/>
          </a:xfrm>
          <a:prstGeom prst="rect">
            <a:avLst/>
          </a:prstGeom>
          <a:noFill/>
        </p:spPr>
        <p:txBody>
          <a:bodyPr wrap="square" rtlCol="0">
            <a:spAutoFit/>
          </a:bodyPr>
          <a:lstStyle/>
          <a:p>
            <a:pPr algn="ctr">
              <a:lnSpc>
                <a:spcPct val="110000"/>
              </a:lnSpc>
            </a:pPr>
            <a:r>
              <a:rPr lang="en-US" sz="1200" dirty="0" err="1">
                <a:solidFill>
                  <a:schemeClr val="bg1"/>
                </a:solidFill>
              </a:rPr>
              <a:t>接受北美教育的</a:t>
            </a:r>
            <a:endParaRPr lang="en-US" sz="1200" dirty="0">
              <a:solidFill>
                <a:schemeClr val="bg1"/>
              </a:solidFill>
            </a:endParaRPr>
          </a:p>
          <a:p>
            <a:pPr algn="ctr">
              <a:lnSpc>
                <a:spcPct val="110000"/>
              </a:lnSpc>
            </a:pPr>
            <a:r>
              <a:rPr lang="en-US" sz="1200" dirty="0" err="1">
                <a:solidFill>
                  <a:schemeClr val="bg1"/>
                </a:solidFill>
              </a:rPr>
              <a:t>必要准备</a:t>
            </a:r>
            <a:endParaRPr lang="en-US" sz="1200" dirty="0">
              <a:solidFill>
                <a:schemeClr val="bg1"/>
              </a:solidFill>
            </a:endParaRPr>
          </a:p>
        </p:txBody>
      </p:sp>
      <p:sp>
        <p:nvSpPr>
          <p:cNvPr id="17" name="TextBox 16"/>
          <p:cNvSpPr txBox="1"/>
          <p:nvPr/>
        </p:nvSpPr>
        <p:spPr>
          <a:xfrm>
            <a:off x="4522478" y="3785411"/>
            <a:ext cx="636713" cy="338554"/>
          </a:xfrm>
          <a:prstGeom prst="rect">
            <a:avLst/>
          </a:prstGeom>
          <a:noFill/>
        </p:spPr>
        <p:txBody>
          <a:bodyPr wrap="none" rtlCol="0">
            <a:spAutoFit/>
          </a:bodyPr>
          <a:lstStyle/>
          <a:p>
            <a:pPr algn="ctr"/>
            <a:r>
              <a:rPr lang="en-US" sz="1600">
                <a:solidFill>
                  <a:schemeClr val="bg1"/>
                </a:solidFill>
              </a:rPr>
              <a:t>OSSD</a:t>
            </a:r>
          </a:p>
        </p:txBody>
      </p:sp>
      <p:sp>
        <p:nvSpPr>
          <p:cNvPr id="18" name="TextBox 17"/>
          <p:cNvSpPr txBox="1"/>
          <p:nvPr/>
        </p:nvSpPr>
        <p:spPr>
          <a:xfrm>
            <a:off x="3986211" y="4123965"/>
            <a:ext cx="1763398" cy="284437"/>
          </a:xfrm>
          <a:prstGeom prst="rect">
            <a:avLst/>
          </a:prstGeom>
          <a:noFill/>
        </p:spPr>
        <p:txBody>
          <a:bodyPr wrap="square" rtlCol="0">
            <a:spAutoFit/>
          </a:bodyPr>
          <a:lstStyle/>
          <a:p>
            <a:pPr algn="ctr">
              <a:lnSpc>
                <a:spcPct val="110000"/>
              </a:lnSpc>
            </a:pPr>
            <a:r>
              <a:rPr lang="en-US" sz="1200" dirty="0" err="1">
                <a:solidFill>
                  <a:schemeClr val="bg1"/>
                </a:solidFill>
              </a:rPr>
              <a:t>世界认可的中学文凭</a:t>
            </a:r>
            <a:endParaRPr lang="en-US" sz="1200" dirty="0">
              <a:solidFill>
                <a:schemeClr val="bg1"/>
              </a:solidFill>
            </a:endParaRPr>
          </a:p>
        </p:txBody>
      </p:sp>
      <p:sp>
        <p:nvSpPr>
          <p:cNvPr id="19" name="TextBox 18"/>
          <p:cNvSpPr txBox="1"/>
          <p:nvPr/>
        </p:nvSpPr>
        <p:spPr>
          <a:xfrm>
            <a:off x="7060165" y="3785411"/>
            <a:ext cx="527709" cy="338554"/>
          </a:xfrm>
          <a:prstGeom prst="rect">
            <a:avLst/>
          </a:prstGeom>
          <a:noFill/>
        </p:spPr>
        <p:txBody>
          <a:bodyPr wrap="none" rtlCol="0">
            <a:spAutoFit/>
          </a:bodyPr>
          <a:lstStyle/>
          <a:p>
            <a:pPr algn="ctr"/>
            <a:r>
              <a:rPr lang="en-US" sz="1600">
                <a:solidFill>
                  <a:schemeClr val="bg1"/>
                </a:solidFill>
              </a:rPr>
              <a:t>UPP</a:t>
            </a:r>
          </a:p>
        </p:txBody>
      </p:sp>
      <p:sp>
        <p:nvSpPr>
          <p:cNvPr id="20" name="TextBox 19"/>
          <p:cNvSpPr txBox="1"/>
          <p:nvPr/>
        </p:nvSpPr>
        <p:spPr>
          <a:xfrm>
            <a:off x="6469398" y="4123965"/>
            <a:ext cx="1763398" cy="284437"/>
          </a:xfrm>
          <a:prstGeom prst="rect">
            <a:avLst/>
          </a:prstGeom>
          <a:noFill/>
        </p:spPr>
        <p:txBody>
          <a:bodyPr wrap="square" rtlCol="0">
            <a:spAutoFit/>
          </a:bodyPr>
          <a:lstStyle/>
          <a:p>
            <a:pPr algn="ctr">
              <a:lnSpc>
                <a:spcPct val="110000"/>
              </a:lnSpc>
            </a:pPr>
            <a:r>
              <a:rPr lang="en-US" sz="1200" dirty="0" err="1">
                <a:solidFill>
                  <a:schemeClr val="bg1"/>
                </a:solidFill>
              </a:rPr>
              <a:t>独特的大学升学通道</a:t>
            </a:r>
            <a:endParaRPr lang="en-US" sz="1200" dirty="0">
              <a:solidFill>
                <a:schemeClr val="bg1"/>
              </a:solidFill>
            </a:endParaRPr>
          </a:p>
        </p:txBody>
      </p:sp>
      <p:sp>
        <p:nvSpPr>
          <p:cNvPr id="21" name="TextBox 20"/>
          <p:cNvSpPr txBox="1"/>
          <p:nvPr/>
        </p:nvSpPr>
        <p:spPr>
          <a:xfrm>
            <a:off x="9331513" y="3785411"/>
            <a:ext cx="1005403" cy="338554"/>
          </a:xfrm>
          <a:prstGeom prst="rect">
            <a:avLst/>
          </a:prstGeom>
          <a:noFill/>
        </p:spPr>
        <p:txBody>
          <a:bodyPr wrap="none" rtlCol="0">
            <a:spAutoFit/>
          </a:bodyPr>
          <a:lstStyle/>
          <a:p>
            <a:pPr algn="ctr"/>
            <a:r>
              <a:rPr lang="en-US" sz="1600">
                <a:solidFill>
                  <a:schemeClr val="bg1"/>
                </a:solidFill>
              </a:rPr>
              <a:t>课程介绍</a:t>
            </a:r>
          </a:p>
        </p:txBody>
      </p:sp>
      <p:sp>
        <p:nvSpPr>
          <p:cNvPr id="22" name="TextBox 21"/>
          <p:cNvSpPr txBox="1"/>
          <p:nvPr/>
        </p:nvSpPr>
        <p:spPr>
          <a:xfrm>
            <a:off x="8979589" y="4123965"/>
            <a:ext cx="1763398" cy="488403"/>
          </a:xfrm>
          <a:prstGeom prst="rect">
            <a:avLst/>
          </a:prstGeom>
          <a:noFill/>
        </p:spPr>
        <p:txBody>
          <a:bodyPr wrap="square" rtlCol="0">
            <a:spAutoFit/>
          </a:bodyPr>
          <a:lstStyle/>
          <a:p>
            <a:pPr algn="ctr">
              <a:lnSpc>
                <a:spcPct val="110000"/>
              </a:lnSpc>
            </a:pPr>
            <a:r>
              <a:rPr lang="en-US" sz="1200" dirty="0" err="1">
                <a:solidFill>
                  <a:schemeClr val="bg1"/>
                </a:solidFill>
              </a:rPr>
              <a:t>使用多样化课程来培养学生对学习的兴趣</a:t>
            </a:r>
            <a:endParaRPr lang="en-US" sz="1200" dirty="0">
              <a:solidFill>
                <a:schemeClr val="bg1"/>
              </a:solidFill>
            </a:endParaRPr>
          </a:p>
        </p:txBody>
      </p:sp>
      <p:sp>
        <p:nvSpPr>
          <p:cNvPr id="39" name="TextBox 38">
            <a:extLst>
              <a:ext uri="{FF2B5EF4-FFF2-40B4-BE49-F238E27FC236}">
                <a16:creationId xmlns:a16="http://schemas.microsoft.com/office/drawing/2014/main" id="{ED42885A-2196-440D-8152-208CE7D530CD}"/>
              </a:ext>
            </a:extLst>
          </p:cNvPr>
          <p:cNvSpPr txBox="1"/>
          <p:nvPr/>
        </p:nvSpPr>
        <p:spPr>
          <a:xfrm>
            <a:off x="5061116" y="908369"/>
            <a:ext cx="2069797" cy="646331"/>
          </a:xfrm>
          <a:prstGeom prst="rect">
            <a:avLst/>
          </a:prstGeom>
          <a:noFill/>
        </p:spPr>
        <p:txBody>
          <a:bodyPr wrap="none" rtlCol="0">
            <a:spAutoFit/>
          </a:bodyPr>
          <a:lstStyle/>
          <a:p>
            <a:pPr algn="ctr"/>
            <a:r>
              <a:rPr lang="en-US" sz="3600" b="1">
                <a:latin typeface="Montserrat" panose="00000500000000000000" pitchFamily="50" charset="0"/>
              </a:rPr>
              <a:t>教学</a:t>
            </a:r>
            <a:r>
              <a:rPr lang="en-US" sz="3600" b="1">
                <a:solidFill>
                  <a:schemeClr val="accent4"/>
                </a:solidFill>
                <a:latin typeface="Montserrat" panose="00000500000000000000" pitchFamily="50" charset="0"/>
              </a:rPr>
              <a:t>领域</a:t>
            </a:r>
          </a:p>
        </p:txBody>
      </p:sp>
      <p:grpSp>
        <p:nvGrpSpPr>
          <p:cNvPr id="41" name="Group 40">
            <a:extLst>
              <a:ext uri="{FF2B5EF4-FFF2-40B4-BE49-F238E27FC236}">
                <a16:creationId xmlns:a16="http://schemas.microsoft.com/office/drawing/2014/main" id="{5BC12F98-6A5F-4915-BFDF-DF9F5B05C33B}"/>
              </a:ext>
            </a:extLst>
          </p:cNvPr>
          <p:cNvGrpSpPr/>
          <p:nvPr/>
        </p:nvGrpSpPr>
        <p:grpSpPr>
          <a:xfrm rot="2700000">
            <a:off x="11532149" y="258030"/>
            <a:ext cx="546639" cy="546639"/>
            <a:chOff x="2158159" y="1600200"/>
            <a:chExt cx="2286000" cy="2286000"/>
          </a:xfrm>
          <a:solidFill>
            <a:schemeClr val="accent1"/>
          </a:solidFill>
        </p:grpSpPr>
        <p:sp>
          <p:nvSpPr>
            <p:cNvPr id="42" name="Rectangle: Rounded Corners 41">
              <a:extLst>
                <a:ext uri="{FF2B5EF4-FFF2-40B4-BE49-F238E27FC236}">
                  <a16:creationId xmlns:a16="http://schemas.microsoft.com/office/drawing/2014/main" id="{334B837C-DC51-4868-828A-37D0ABA6D83A}"/>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43" name="Rectangle: Rounded Corners 42">
              <a:extLst>
                <a:ext uri="{FF2B5EF4-FFF2-40B4-BE49-F238E27FC236}">
                  <a16:creationId xmlns:a16="http://schemas.microsoft.com/office/drawing/2014/main" id="{EC7EAE19-B825-4118-991D-295F293747A8}"/>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pic>
        <p:nvPicPr>
          <p:cNvPr id="3" name="Picture 2" descr="Logo&#10;&#10;Description automatically generated">
            <a:extLst>
              <a:ext uri="{FF2B5EF4-FFF2-40B4-BE49-F238E27FC236}">
                <a16:creationId xmlns:a16="http://schemas.microsoft.com/office/drawing/2014/main" id="{BEA6812F-63F9-EAF6-22E3-89B34F110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631" y="2912825"/>
            <a:ext cx="516175" cy="516175"/>
          </a:xfrm>
          <a:prstGeom prst="rect">
            <a:avLst/>
          </a:prstGeom>
        </p:spPr>
      </p:pic>
      <p:pic>
        <p:nvPicPr>
          <p:cNvPr id="4" name="Picture 3" descr="Logo&#10;&#10;Description automatically generated">
            <a:extLst>
              <a:ext uri="{FF2B5EF4-FFF2-40B4-BE49-F238E27FC236}">
                <a16:creationId xmlns:a16="http://schemas.microsoft.com/office/drawing/2014/main" id="{D0BF650E-88F0-4468-8B5A-85FB09A44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819" y="2890063"/>
            <a:ext cx="516175" cy="516175"/>
          </a:xfrm>
          <a:prstGeom prst="rect">
            <a:avLst/>
          </a:prstGeom>
        </p:spPr>
      </p:pic>
      <p:pic>
        <p:nvPicPr>
          <p:cNvPr id="5" name="Picture 4" descr="Logo&#10;&#10;Description automatically generated">
            <a:extLst>
              <a:ext uri="{FF2B5EF4-FFF2-40B4-BE49-F238E27FC236}">
                <a16:creationId xmlns:a16="http://schemas.microsoft.com/office/drawing/2014/main" id="{48F0DE11-B4EC-BD99-A584-997FF8478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932" y="2888328"/>
            <a:ext cx="516175" cy="516175"/>
          </a:xfrm>
          <a:prstGeom prst="rect">
            <a:avLst/>
          </a:prstGeom>
        </p:spPr>
      </p:pic>
      <p:pic>
        <p:nvPicPr>
          <p:cNvPr id="6" name="Picture 5" descr="Logo&#10;&#10;Description automatically generated">
            <a:extLst>
              <a:ext uri="{FF2B5EF4-FFF2-40B4-BE49-F238E27FC236}">
                <a16:creationId xmlns:a16="http://schemas.microsoft.com/office/drawing/2014/main" id="{6B23A4E3-4BA9-593B-7238-0BE430BCC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123" y="2888327"/>
            <a:ext cx="516175" cy="516175"/>
          </a:xfrm>
          <a:prstGeom prst="rect">
            <a:avLst/>
          </a:prstGeom>
        </p:spPr>
      </p:pic>
    </p:spTree>
    <p:extLst>
      <p:ext uri="{BB962C8B-B14F-4D97-AF65-F5344CB8AC3E}">
        <p14:creationId xmlns:p14="http://schemas.microsoft.com/office/powerpoint/2010/main" val="308965591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1E9A1423-8BE0-41AF-BAC0-E863C2C7D506}"/>
              </a:ext>
            </a:extLst>
          </p:cNvPr>
          <p:cNvSpPr/>
          <p:nvPr/>
        </p:nvSpPr>
        <p:spPr>
          <a:xfrm rot="10800000">
            <a:off x="5483900" y="5250873"/>
            <a:ext cx="1689755" cy="160712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9BC232E9-18FD-4D9C-8F3D-4BFADEAD17FC}"/>
              </a:ext>
            </a:extLst>
          </p:cNvPr>
          <p:cNvSpPr txBox="1"/>
          <p:nvPr/>
        </p:nvSpPr>
        <p:spPr>
          <a:xfrm>
            <a:off x="816325" y="1699569"/>
            <a:ext cx="2483372" cy="646331"/>
          </a:xfrm>
          <a:prstGeom prst="rect">
            <a:avLst/>
          </a:prstGeom>
          <a:noFill/>
        </p:spPr>
        <p:txBody>
          <a:bodyPr wrap="none" rtlCol="0">
            <a:spAutoFit/>
          </a:bodyPr>
          <a:lstStyle/>
          <a:p>
            <a:r>
              <a:rPr lang="en-US" sz="3600" b="1">
                <a:solidFill>
                  <a:schemeClr val="bg1"/>
                </a:solidFill>
                <a:latin typeface="Aharoni" panose="02010803020104030203" pitchFamily="2" charset="-79"/>
                <a:cs typeface="Aharoni" panose="02010803020104030203" pitchFamily="2" charset="-79"/>
              </a:rPr>
              <a:t>OSSD</a:t>
            </a:r>
            <a:r>
              <a:rPr lang="en-US" sz="3600" b="1">
                <a:solidFill>
                  <a:schemeClr val="tx2">
                    <a:lumMod val="50000"/>
                  </a:schemeClr>
                </a:solidFill>
                <a:latin typeface="Aharoni" panose="02010803020104030203" pitchFamily="2" charset="-79"/>
                <a:cs typeface="Aharoni" panose="02010803020104030203" pitchFamily="2" charset="-79"/>
              </a:rPr>
              <a:t> </a:t>
            </a:r>
            <a:r>
              <a:rPr lang="en-US" sz="3600" b="1">
                <a:solidFill>
                  <a:srgbClr val="FF0000"/>
                </a:solidFill>
                <a:latin typeface="Aharoni" panose="02010803020104030203" pitchFamily="2" charset="-79"/>
                <a:cs typeface="Aharoni" panose="02010803020104030203" pitchFamily="2" charset="-79"/>
              </a:rPr>
              <a:t>概述</a:t>
            </a:r>
          </a:p>
        </p:txBody>
      </p:sp>
      <p:sp>
        <p:nvSpPr>
          <p:cNvPr id="11" name="TextBox 10">
            <a:extLst>
              <a:ext uri="{FF2B5EF4-FFF2-40B4-BE49-F238E27FC236}">
                <a16:creationId xmlns:a16="http://schemas.microsoft.com/office/drawing/2014/main" id="{12C0D4E9-40C6-4EFA-BBE3-D9C0ABDFE3E4}"/>
              </a:ext>
            </a:extLst>
          </p:cNvPr>
          <p:cNvSpPr txBox="1"/>
          <p:nvPr/>
        </p:nvSpPr>
        <p:spPr>
          <a:xfrm>
            <a:off x="874637" y="3609890"/>
            <a:ext cx="2014538" cy="430887"/>
          </a:xfrm>
          <a:prstGeom prst="rect">
            <a:avLst/>
          </a:prstGeom>
          <a:noFill/>
        </p:spPr>
        <p:txBody>
          <a:bodyPr wrap="square" rtlCol="0">
            <a:spAutoFit/>
          </a:bodyPr>
          <a:lstStyle/>
          <a:p>
            <a:pPr algn="l" fontAlgn="base"/>
            <a:r>
              <a:rPr lang="en-US" sz="1100" dirty="0" err="1">
                <a:solidFill>
                  <a:schemeClr val="bg1"/>
                </a:solidFill>
                <a:latin typeface="Aharoni" panose="02010803020104030203" pitchFamily="2" charset="-79"/>
                <a:cs typeface="Aharoni" panose="02010803020104030203" pitchFamily="2" charset="-79"/>
              </a:rPr>
              <a:t>OSSD作为举世闻名的教育体系</a:t>
            </a:r>
            <a:r>
              <a:rPr lang="zh-CN" altLang="en-US" sz="1100" dirty="0">
                <a:solidFill>
                  <a:schemeClr val="bg1"/>
                </a:solidFill>
                <a:latin typeface="Aharoni" panose="02010803020104030203" pitchFamily="2" charset="-79"/>
                <a:cs typeface="Aharoni" panose="02010803020104030203" pitchFamily="2" charset="-79"/>
              </a:rPr>
              <a:t>，拥有极高的学术权威</a:t>
            </a:r>
            <a:endParaRPr lang="id-ID" sz="1100" dirty="0">
              <a:solidFill>
                <a:schemeClr val="bg1"/>
              </a:solidFill>
              <a:latin typeface="Aharoni" panose="02010803020104030203" pitchFamily="2" charset="-79"/>
              <a:cs typeface="Aharoni" panose="02010803020104030203" pitchFamily="2" charset="-79"/>
            </a:endParaRPr>
          </a:p>
        </p:txBody>
      </p:sp>
      <p:sp>
        <p:nvSpPr>
          <p:cNvPr id="12" name="TextBox 11">
            <a:extLst>
              <a:ext uri="{FF2B5EF4-FFF2-40B4-BE49-F238E27FC236}">
                <a16:creationId xmlns:a16="http://schemas.microsoft.com/office/drawing/2014/main" id="{9F6193F7-8CAB-40A2-B123-F7037803D99F}"/>
              </a:ext>
            </a:extLst>
          </p:cNvPr>
          <p:cNvSpPr txBox="1"/>
          <p:nvPr/>
        </p:nvSpPr>
        <p:spPr>
          <a:xfrm>
            <a:off x="816325" y="5144079"/>
            <a:ext cx="2014538" cy="430887"/>
          </a:xfrm>
          <a:prstGeom prst="rect">
            <a:avLst/>
          </a:prstGeom>
          <a:noFill/>
        </p:spPr>
        <p:txBody>
          <a:bodyPr wrap="square" rtlCol="0">
            <a:spAutoFit/>
          </a:bodyPr>
          <a:lstStyle/>
          <a:p>
            <a:r>
              <a:rPr lang="en-US" sz="1100" b="0" i="0">
                <a:solidFill>
                  <a:schemeClr val="bg1"/>
                </a:solidFill>
                <a:effectLst/>
                <a:latin typeface="Aharoni" panose="02010803020104030203" pitchFamily="2" charset="-79"/>
                <a:cs typeface="Aharoni" panose="02010803020104030203" pitchFamily="2" charset="-79"/>
              </a:rPr>
              <a:t>可以与像IB</a:t>
            </a:r>
            <a:r>
              <a:rPr lang="zh-CN" altLang="en-US" sz="1100">
                <a:solidFill>
                  <a:schemeClr val="bg1"/>
                </a:solidFill>
                <a:latin typeface="Aharoni" panose="02010803020104030203" pitchFamily="2" charset="-79"/>
                <a:cs typeface="Aharoni" panose="02010803020104030203" pitchFamily="2" charset="-79"/>
              </a:rPr>
              <a:t>，</a:t>
            </a:r>
            <a:r>
              <a:rPr lang="en-US" altLang="zh-CN" sz="1100">
                <a:solidFill>
                  <a:schemeClr val="bg1"/>
                </a:solidFill>
                <a:latin typeface="Aharoni" panose="02010803020104030203" pitchFamily="2" charset="-79"/>
                <a:cs typeface="Aharoni" panose="02010803020104030203" pitchFamily="2" charset="-79"/>
              </a:rPr>
              <a:t>A</a:t>
            </a:r>
            <a:r>
              <a:rPr lang="zh-CN" altLang="en-US" sz="1100">
                <a:solidFill>
                  <a:schemeClr val="bg1"/>
                </a:solidFill>
                <a:latin typeface="Aharoni" panose="02010803020104030203" pitchFamily="2" charset="-79"/>
                <a:cs typeface="Aharoni" panose="02010803020104030203" pitchFamily="2" charset="-79"/>
              </a:rPr>
              <a:t> </a:t>
            </a:r>
            <a:r>
              <a:rPr lang="en-US" altLang="zh-CN" sz="1100">
                <a:solidFill>
                  <a:schemeClr val="bg1"/>
                </a:solidFill>
                <a:latin typeface="Aharoni" panose="02010803020104030203" pitchFamily="2" charset="-79"/>
                <a:cs typeface="Aharoni" panose="02010803020104030203" pitchFamily="2" charset="-79"/>
              </a:rPr>
              <a:t>level</a:t>
            </a:r>
            <a:r>
              <a:rPr lang="zh-CN" altLang="en-US" sz="1100">
                <a:solidFill>
                  <a:schemeClr val="bg1"/>
                </a:solidFill>
                <a:latin typeface="Aharoni" panose="02010803020104030203" pitchFamily="2" charset="-79"/>
                <a:cs typeface="Aharoni" panose="02010803020104030203" pitchFamily="2" charset="-79"/>
              </a:rPr>
              <a:t>，</a:t>
            </a:r>
            <a:r>
              <a:rPr lang="en-US" altLang="zh-CN" sz="1100">
                <a:solidFill>
                  <a:schemeClr val="bg1"/>
                </a:solidFill>
                <a:latin typeface="Aharoni" panose="02010803020104030203" pitchFamily="2" charset="-79"/>
                <a:cs typeface="Aharoni" panose="02010803020104030203" pitchFamily="2" charset="-79"/>
              </a:rPr>
              <a:t>AP</a:t>
            </a:r>
            <a:r>
              <a:rPr lang="zh-CN" altLang="en-US" sz="1100">
                <a:solidFill>
                  <a:schemeClr val="bg1"/>
                </a:solidFill>
                <a:latin typeface="Aharoni" panose="02010803020104030203" pitchFamily="2" charset="-79"/>
                <a:cs typeface="Aharoni" panose="02010803020104030203" pitchFamily="2" charset="-79"/>
              </a:rPr>
              <a:t>等著名教育体系平起平坐</a:t>
            </a:r>
            <a:endParaRPr lang="id-ID" sz="1100">
              <a:solidFill>
                <a:schemeClr val="bg1"/>
              </a:solidFill>
              <a:latin typeface="Aharoni" panose="02010803020104030203" pitchFamily="2" charset="-79"/>
              <a:cs typeface="Aharoni" panose="02010803020104030203" pitchFamily="2" charset="-79"/>
            </a:endParaRPr>
          </a:p>
        </p:txBody>
      </p:sp>
      <p:sp>
        <p:nvSpPr>
          <p:cNvPr id="13" name="TextBox 12">
            <a:extLst>
              <a:ext uri="{FF2B5EF4-FFF2-40B4-BE49-F238E27FC236}">
                <a16:creationId xmlns:a16="http://schemas.microsoft.com/office/drawing/2014/main" id="{41B070F5-11D2-47E7-BE15-CB1CE3524EFE}"/>
              </a:ext>
            </a:extLst>
          </p:cNvPr>
          <p:cNvSpPr txBox="1"/>
          <p:nvPr/>
        </p:nvSpPr>
        <p:spPr>
          <a:xfrm>
            <a:off x="3136554" y="3527179"/>
            <a:ext cx="2471060" cy="430887"/>
          </a:xfrm>
          <a:prstGeom prst="rect">
            <a:avLst/>
          </a:prstGeom>
          <a:noFill/>
        </p:spPr>
        <p:txBody>
          <a:bodyPr wrap="square" rtlCol="0">
            <a:spAutoFit/>
          </a:bodyPr>
          <a:lstStyle/>
          <a:p>
            <a:r>
              <a:rPr lang="en-US" sz="1100" dirty="0" err="1">
                <a:solidFill>
                  <a:schemeClr val="bg1"/>
                </a:solidFill>
                <a:latin typeface="Aharoni" panose="02010803020104030203" pitchFamily="2" charset="-79"/>
                <a:cs typeface="Aharoni" panose="02010803020104030203" pitchFamily="2" charset="-79"/>
              </a:rPr>
              <a:t>精英教学团队</a:t>
            </a:r>
            <a:r>
              <a:rPr lang="zh-CN" altLang="en-US" sz="1100" dirty="0">
                <a:solidFill>
                  <a:schemeClr val="bg1"/>
                </a:solidFill>
                <a:latin typeface="Aharoni" panose="02010803020104030203" pitchFamily="2" charset="-79"/>
                <a:cs typeface="Aharoni" panose="02010803020104030203" pitchFamily="2" charset="-79"/>
              </a:rPr>
              <a:t>，</a:t>
            </a:r>
            <a:r>
              <a:rPr lang="en-US" sz="1100" b="0" i="0" dirty="0">
                <a:solidFill>
                  <a:schemeClr val="bg1"/>
                </a:solidFill>
                <a:effectLst/>
                <a:latin typeface="Aharoni" panose="02010803020104030203" pitchFamily="2" charset="-79"/>
                <a:cs typeface="Aharoni" panose="02010803020104030203" pitchFamily="2" charset="-79"/>
              </a:rPr>
              <a:t> </a:t>
            </a:r>
            <a:r>
              <a:rPr lang="en-US" sz="1100" b="0" i="0" dirty="0" err="1">
                <a:solidFill>
                  <a:schemeClr val="bg1"/>
                </a:solidFill>
                <a:effectLst/>
                <a:latin typeface="Aharoni" panose="02010803020104030203" pitchFamily="2" charset="-79"/>
                <a:cs typeface="Aharoni" panose="02010803020104030203" pitchFamily="2" charset="-79"/>
              </a:rPr>
              <a:t>严格把关教学质量</a:t>
            </a:r>
            <a:r>
              <a:rPr lang="zh-CN" altLang="en-US" sz="1100" b="0" i="0" dirty="0">
                <a:solidFill>
                  <a:schemeClr val="bg1"/>
                </a:solidFill>
                <a:effectLst/>
                <a:latin typeface="Aharoni" panose="02010803020104030203" pitchFamily="2" charset="-79"/>
                <a:cs typeface="Aharoni" panose="02010803020104030203" pitchFamily="2" charset="-79"/>
              </a:rPr>
              <a:t>，</a:t>
            </a:r>
            <a:r>
              <a:rPr lang="en-US" sz="1100" b="0" i="0" dirty="0">
                <a:solidFill>
                  <a:schemeClr val="bg1"/>
                </a:solidFill>
                <a:effectLst/>
                <a:latin typeface="Aharoni" panose="02010803020104030203" pitchFamily="2" charset="-79"/>
                <a:cs typeface="Aharoni" panose="02010803020104030203" pitchFamily="2" charset="-79"/>
              </a:rPr>
              <a:t> </a:t>
            </a:r>
            <a:r>
              <a:rPr lang="en-US" sz="1100" b="0" i="0" dirty="0" err="1">
                <a:solidFill>
                  <a:schemeClr val="bg1"/>
                </a:solidFill>
                <a:effectLst/>
                <a:latin typeface="Aharoni" panose="02010803020104030203" pitchFamily="2" charset="-79"/>
                <a:cs typeface="Aharoni" panose="02010803020104030203" pitchFamily="2" charset="-79"/>
              </a:rPr>
              <a:t>受到了全球各地的权威认可</a:t>
            </a:r>
            <a:endParaRPr lang="id-ID" sz="1100" dirty="0">
              <a:solidFill>
                <a:schemeClr val="bg1"/>
              </a:solidFill>
              <a:latin typeface="Aharoni" panose="02010803020104030203" pitchFamily="2" charset="-79"/>
              <a:cs typeface="Aharoni" panose="02010803020104030203" pitchFamily="2" charset="-79"/>
            </a:endParaRPr>
          </a:p>
        </p:txBody>
      </p:sp>
      <p:sp>
        <p:nvSpPr>
          <p:cNvPr id="14" name="TextBox 13">
            <a:extLst>
              <a:ext uri="{FF2B5EF4-FFF2-40B4-BE49-F238E27FC236}">
                <a16:creationId xmlns:a16="http://schemas.microsoft.com/office/drawing/2014/main" id="{6304AEB4-D974-47D2-B8CF-64E765A29087}"/>
              </a:ext>
            </a:extLst>
          </p:cNvPr>
          <p:cNvSpPr txBox="1"/>
          <p:nvPr/>
        </p:nvSpPr>
        <p:spPr>
          <a:xfrm>
            <a:off x="3136555" y="5144079"/>
            <a:ext cx="2097918" cy="430887"/>
          </a:xfrm>
          <a:prstGeom prst="rect">
            <a:avLst/>
          </a:prstGeom>
          <a:noFill/>
        </p:spPr>
        <p:txBody>
          <a:bodyPr wrap="square" rtlCol="0">
            <a:spAutoFit/>
          </a:bodyPr>
          <a:lstStyle/>
          <a:p>
            <a:pPr algn="l" fontAlgn="base"/>
            <a:r>
              <a:rPr lang="en-US" sz="1100" dirty="0" err="1">
                <a:solidFill>
                  <a:schemeClr val="bg1"/>
                </a:solidFill>
                <a:latin typeface="Aharoni" panose="02010803020104030203" pitchFamily="2" charset="-79"/>
                <a:cs typeface="Aharoni" panose="02010803020104030203" pitchFamily="2" charset="-79"/>
              </a:rPr>
              <a:t>获得OSSD的文凭会大幅度提升被全球各地高校录取的机会</a:t>
            </a:r>
            <a:endParaRPr lang="en-US" sz="1100" b="0" i="0" dirty="0">
              <a:solidFill>
                <a:schemeClr val="bg1"/>
              </a:solidFill>
              <a:effectLst/>
              <a:latin typeface="Aharoni" panose="02010803020104030203" pitchFamily="2" charset="-79"/>
              <a:cs typeface="Aharoni" panose="02010803020104030203" pitchFamily="2" charset="-79"/>
            </a:endParaRPr>
          </a:p>
        </p:txBody>
      </p:sp>
      <p:grpSp>
        <p:nvGrpSpPr>
          <p:cNvPr id="15" name="Group 392">
            <a:extLst>
              <a:ext uri="{FF2B5EF4-FFF2-40B4-BE49-F238E27FC236}">
                <a16:creationId xmlns:a16="http://schemas.microsoft.com/office/drawing/2014/main" id="{5F4108A1-2D1B-4197-BA66-23036E6E50DC}"/>
              </a:ext>
            </a:extLst>
          </p:cNvPr>
          <p:cNvGrpSpPr>
            <a:grpSpLocks noChangeAspect="1"/>
          </p:cNvGrpSpPr>
          <p:nvPr/>
        </p:nvGrpSpPr>
        <p:grpSpPr bwMode="auto">
          <a:xfrm>
            <a:off x="962988" y="4821118"/>
            <a:ext cx="293425" cy="261856"/>
            <a:chOff x="2784" y="143"/>
            <a:chExt cx="3913" cy="3492"/>
          </a:xfrm>
          <a:solidFill>
            <a:schemeClr val="accent4"/>
          </a:solidFill>
        </p:grpSpPr>
        <p:sp>
          <p:nvSpPr>
            <p:cNvPr id="16" name="Freeform 394">
              <a:extLst>
                <a:ext uri="{FF2B5EF4-FFF2-40B4-BE49-F238E27FC236}">
                  <a16:creationId xmlns:a16="http://schemas.microsoft.com/office/drawing/2014/main" id="{DD252B3B-5F85-439A-8A62-E4191580E192}"/>
                </a:ext>
              </a:extLst>
            </p:cNvPr>
            <p:cNvSpPr>
              <a:spLocks/>
            </p:cNvSpPr>
            <p:nvPr/>
          </p:nvSpPr>
          <p:spPr bwMode="auto">
            <a:xfrm>
              <a:off x="3881" y="143"/>
              <a:ext cx="2816" cy="1029"/>
            </a:xfrm>
            <a:custGeom>
              <a:avLst/>
              <a:gdLst>
                <a:gd name="T0" fmla="*/ 236 w 2816"/>
                <a:gd name="T1" fmla="*/ 0 h 1029"/>
                <a:gd name="T2" fmla="*/ 270 w 2816"/>
                <a:gd name="T3" fmla="*/ 3 h 1029"/>
                <a:gd name="T4" fmla="*/ 2667 w 2816"/>
                <a:gd name="T5" fmla="*/ 512 h 1029"/>
                <a:gd name="T6" fmla="*/ 2700 w 2816"/>
                <a:gd name="T7" fmla="*/ 521 h 1029"/>
                <a:gd name="T8" fmla="*/ 2729 w 2816"/>
                <a:gd name="T9" fmla="*/ 537 h 1029"/>
                <a:gd name="T10" fmla="*/ 2755 w 2816"/>
                <a:gd name="T11" fmla="*/ 557 h 1029"/>
                <a:gd name="T12" fmla="*/ 2777 w 2816"/>
                <a:gd name="T13" fmla="*/ 581 h 1029"/>
                <a:gd name="T14" fmla="*/ 2794 w 2816"/>
                <a:gd name="T15" fmla="*/ 607 h 1029"/>
                <a:gd name="T16" fmla="*/ 2807 w 2816"/>
                <a:gd name="T17" fmla="*/ 636 h 1029"/>
                <a:gd name="T18" fmla="*/ 2815 w 2816"/>
                <a:gd name="T19" fmla="*/ 669 h 1029"/>
                <a:gd name="T20" fmla="*/ 2816 w 2816"/>
                <a:gd name="T21" fmla="*/ 702 h 1029"/>
                <a:gd name="T22" fmla="*/ 2813 w 2816"/>
                <a:gd name="T23" fmla="*/ 735 h 1029"/>
                <a:gd name="T24" fmla="*/ 2767 w 2816"/>
                <a:gd name="T25" fmla="*/ 1029 h 1029"/>
                <a:gd name="T26" fmla="*/ 0 w 2816"/>
                <a:gd name="T27" fmla="*/ 442 h 1029"/>
                <a:gd name="T28" fmla="*/ 47 w 2816"/>
                <a:gd name="T29" fmla="*/ 149 h 1029"/>
                <a:gd name="T30" fmla="*/ 56 w 2816"/>
                <a:gd name="T31" fmla="*/ 117 h 1029"/>
                <a:gd name="T32" fmla="*/ 71 w 2816"/>
                <a:gd name="T33" fmla="*/ 87 h 1029"/>
                <a:gd name="T34" fmla="*/ 92 w 2816"/>
                <a:gd name="T35" fmla="*/ 61 h 1029"/>
                <a:gd name="T36" fmla="*/ 115 w 2816"/>
                <a:gd name="T37" fmla="*/ 40 h 1029"/>
                <a:gd name="T38" fmla="*/ 142 w 2816"/>
                <a:gd name="T39" fmla="*/ 22 h 1029"/>
                <a:gd name="T40" fmla="*/ 171 w 2816"/>
                <a:gd name="T41" fmla="*/ 9 h 1029"/>
                <a:gd name="T42" fmla="*/ 203 w 2816"/>
                <a:gd name="T43" fmla="*/ 2 h 1029"/>
                <a:gd name="T44" fmla="*/ 236 w 2816"/>
                <a:gd name="T45"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16" h="1029">
                  <a:moveTo>
                    <a:pt x="236" y="0"/>
                  </a:moveTo>
                  <a:lnTo>
                    <a:pt x="270" y="3"/>
                  </a:lnTo>
                  <a:lnTo>
                    <a:pt x="2667" y="512"/>
                  </a:lnTo>
                  <a:lnTo>
                    <a:pt x="2700" y="521"/>
                  </a:lnTo>
                  <a:lnTo>
                    <a:pt x="2729" y="537"/>
                  </a:lnTo>
                  <a:lnTo>
                    <a:pt x="2755" y="557"/>
                  </a:lnTo>
                  <a:lnTo>
                    <a:pt x="2777" y="581"/>
                  </a:lnTo>
                  <a:lnTo>
                    <a:pt x="2794" y="607"/>
                  </a:lnTo>
                  <a:lnTo>
                    <a:pt x="2807" y="636"/>
                  </a:lnTo>
                  <a:lnTo>
                    <a:pt x="2815" y="669"/>
                  </a:lnTo>
                  <a:lnTo>
                    <a:pt x="2816" y="702"/>
                  </a:lnTo>
                  <a:lnTo>
                    <a:pt x="2813" y="735"/>
                  </a:lnTo>
                  <a:lnTo>
                    <a:pt x="2767" y="1029"/>
                  </a:lnTo>
                  <a:lnTo>
                    <a:pt x="0" y="442"/>
                  </a:lnTo>
                  <a:lnTo>
                    <a:pt x="47" y="149"/>
                  </a:lnTo>
                  <a:lnTo>
                    <a:pt x="56" y="117"/>
                  </a:lnTo>
                  <a:lnTo>
                    <a:pt x="71" y="87"/>
                  </a:lnTo>
                  <a:lnTo>
                    <a:pt x="92" y="61"/>
                  </a:lnTo>
                  <a:lnTo>
                    <a:pt x="115" y="40"/>
                  </a:lnTo>
                  <a:lnTo>
                    <a:pt x="142" y="22"/>
                  </a:lnTo>
                  <a:lnTo>
                    <a:pt x="171" y="9"/>
                  </a:lnTo>
                  <a:lnTo>
                    <a:pt x="203" y="2"/>
                  </a:lnTo>
                  <a:lnTo>
                    <a:pt x="2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sp>
          <p:nvSpPr>
            <p:cNvPr id="17" name="Freeform 395">
              <a:extLst>
                <a:ext uri="{FF2B5EF4-FFF2-40B4-BE49-F238E27FC236}">
                  <a16:creationId xmlns:a16="http://schemas.microsoft.com/office/drawing/2014/main" id="{00AEB17F-E4CA-4821-BB3A-E9ABDC3E29EC}"/>
                </a:ext>
              </a:extLst>
            </p:cNvPr>
            <p:cNvSpPr>
              <a:spLocks noEditPoints="1"/>
            </p:cNvSpPr>
            <p:nvPr/>
          </p:nvSpPr>
          <p:spPr bwMode="auto">
            <a:xfrm>
              <a:off x="2784" y="999"/>
              <a:ext cx="3760" cy="2636"/>
            </a:xfrm>
            <a:custGeom>
              <a:avLst/>
              <a:gdLst>
                <a:gd name="T0" fmla="*/ 329 w 3760"/>
                <a:gd name="T1" fmla="*/ 1581 h 2636"/>
                <a:gd name="T2" fmla="*/ 576 w 3760"/>
                <a:gd name="T3" fmla="*/ 2466 h 2636"/>
                <a:gd name="T4" fmla="*/ 595 w 3760"/>
                <a:gd name="T5" fmla="*/ 2479 h 2636"/>
                <a:gd name="T6" fmla="*/ 609 w 3760"/>
                <a:gd name="T7" fmla="*/ 2480 h 2636"/>
                <a:gd name="T8" fmla="*/ 2998 w 3760"/>
                <a:gd name="T9" fmla="*/ 1817 h 2636"/>
                <a:gd name="T10" fmla="*/ 3015 w 3760"/>
                <a:gd name="T11" fmla="*/ 1808 h 2636"/>
                <a:gd name="T12" fmla="*/ 3022 w 3760"/>
                <a:gd name="T13" fmla="*/ 1793 h 2636"/>
                <a:gd name="T14" fmla="*/ 3022 w 3760"/>
                <a:gd name="T15" fmla="*/ 1774 h 2636"/>
                <a:gd name="T16" fmla="*/ 2780 w 3760"/>
                <a:gd name="T17" fmla="*/ 900 h 2636"/>
                <a:gd name="T18" fmla="*/ 3142 w 3760"/>
                <a:gd name="T19" fmla="*/ 660 h 2636"/>
                <a:gd name="T20" fmla="*/ 3108 w 3760"/>
                <a:gd name="T21" fmla="*/ 681 h 2636"/>
                <a:gd name="T22" fmla="*/ 3091 w 3760"/>
                <a:gd name="T23" fmla="*/ 717 h 2636"/>
                <a:gd name="T24" fmla="*/ 3030 w 3760"/>
                <a:gd name="T25" fmla="*/ 1016 h 2636"/>
                <a:gd name="T26" fmla="*/ 3042 w 3760"/>
                <a:gd name="T27" fmla="*/ 1054 h 2636"/>
                <a:gd name="T28" fmla="*/ 3072 w 3760"/>
                <a:gd name="T29" fmla="*/ 1080 h 2636"/>
                <a:gd name="T30" fmla="*/ 3370 w 3760"/>
                <a:gd name="T31" fmla="*/ 1147 h 2636"/>
                <a:gd name="T32" fmla="*/ 3410 w 3760"/>
                <a:gd name="T33" fmla="*/ 1144 h 2636"/>
                <a:gd name="T34" fmla="*/ 3443 w 3760"/>
                <a:gd name="T35" fmla="*/ 1123 h 2636"/>
                <a:gd name="T36" fmla="*/ 3461 w 3760"/>
                <a:gd name="T37" fmla="*/ 1087 h 2636"/>
                <a:gd name="T38" fmla="*/ 3522 w 3760"/>
                <a:gd name="T39" fmla="*/ 787 h 2636"/>
                <a:gd name="T40" fmla="*/ 3510 w 3760"/>
                <a:gd name="T41" fmla="*/ 750 h 2636"/>
                <a:gd name="T42" fmla="*/ 3480 w 3760"/>
                <a:gd name="T43" fmla="*/ 723 h 2636"/>
                <a:gd name="T44" fmla="*/ 3182 w 3760"/>
                <a:gd name="T45" fmla="*/ 657 h 2636"/>
                <a:gd name="T46" fmla="*/ 2572 w 3760"/>
                <a:gd name="T47" fmla="*/ 250 h 2636"/>
                <a:gd name="T48" fmla="*/ 2564 w 3760"/>
                <a:gd name="T49" fmla="*/ 251 h 2636"/>
                <a:gd name="T50" fmla="*/ 840 w 3760"/>
                <a:gd name="T51" fmla="*/ 730 h 2636"/>
                <a:gd name="T52" fmla="*/ 168 w 3760"/>
                <a:gd name="T53" fmla="*/ 920 h 2636"/>
                <a:gd name="T54" fmla="*/ 155 w 3760"/>
                <a:gd name="T55" fmla="*/ 942 h 2636"/>
                <a:gd name="T56" fmla="*/ 236 w 3760"/>
                <a:gd name="T57" fmla="*/ 1249 h 2636"/>
                <a:gd name="T58" fmla="*/ 2626 w 3760"/>
                <a:gd name="T59" fmla="*/ 346 h 2636"/>
                <a:gd name="T60" fmla="*/ 2602 w 3760"/>
                <a:gd name="T61" fmla="*/ 264 h 2636"/>
                <a:gd name="T62" fmla="*/ 2583 w 3760"/>
                <a:gd name="T63" fmla="*/ 252 h 2636"/>
                <a:gd name="T64" fmla="*/ 994 w 3760"/>
                <a:gd name="T65" fmla="*/ 0 h 2636"/>
                <a:gd name="T66" fmla="*/ 2522 w 3760"/>
                <a:gd name="T67" fmla="*/ 101 h 2636"/>
                <a:gd name="T68" fmla="*/ 2588 w 3760"/>
                <a:gd name="T69" fmla="*/ 95 h 2636"/>
                <a:gd name="T70" fmla="*/ 2651 w 3760"/>
                <a:gd name="T71" fmla="*/ 112 h 2636"/>
                <a:gd name="T72" fmla="*/ 2705 w 3760"/>
                <a:gd name="T73" fmla="*/ 149 h 2636"/>
                <a:gd name="T74" fmla="*/ 2744 w 3760"/>
                <a:gd name="T75" fmla="*/ 202 h 2636"/>
                <a:gd name="T76" fmla="*/ 2797 w 3760"/>
                <a:gd name="T77" fmla="*/ 383 h 2636"/>
                <a:gd name="T78" fmla="*/ 3591 w 3760"/>
                <a:gd name="T79" fmla="*/ 1387 h 2636"/>
                <a:gd name="T80" fmla="*/ 3566 w 3760"/>
                <a:gd name="T81" fmla="*/ 1449 h 2636"/>
                <a:gd name="T82" fmla="*/ 3523 w 3760"/>
                <a:gd name="T83" fmla="*/ 1496 h 2636"/>
                <a:gd name="T84" fmla="*/ 3466 w 3760"/>
                <a:gd name="T85" fmla="*/ 1526 h 2636"/>
                <a:gd name="T86" fmla="*/ 3402 w 3760"/>
                <a:gd name="T87" fmla="*/ 1535 h 2636"/>
                <a:gd name="T88" fmla="*/ 3100 w 3760"/>
                <a:gd name="T89" fmla="*/ 1475 h 2636"/>
                <a:gd name="T90" fmla="*/ 3177 w 3760"/>
                <a:gd name="T91" fmla="*/ 1766 h 2636"/>
                <a:gd name="T92" fmla="*/ 3173 w 3760"/>
                <a:gd name="T93" fmla="*/ 1832 h 2636"/>
                <a:gd name="T94" fmla="*/ 3145 w 3760"/>
                <a:gd name="T95" fmla="*/ 1891 h 2636"/>
                <a:gd name="T96" fmla="*/ 3100 w 3760"/>
                <a:gd name="T97" fmla="*/ 1938 h 2636"/>
                <a:gd name="T98" fmla="*/ 3040 w 3760"/>
                <a:gd name="T99" fmla="*/ 1967 h 2636"/>
                <a:gd name="T100" fmla="*/ 622 w 3760"/>
                <a:gd name="T101" fmla="*/ 2636 h 2636"/>
                <a:gd name="T102" fmla="*/ 556 w 3760"/>
                <a:gd name="T103" fmla="*/ 2630 h 2636"/>
                <a:gd name="T104" fmla="*/ 498 w 3760"/>
                <a:gd name="T105" fmla="*/ 2602 h 2636"/>
                <a:gd name="T106" fmla="*/ 450 w 3760"/>
                <a:gd name="T107" fmla="*/ 2557 h 2636"/>
                <a:gd name="T108" fmla="*/ 422 w 3760"/>
                <a:gd name="T109" fmla="*/ 2497 h 2636"/>
                <a:gd name="T110" fmla="*/ 0 w 3760"/>
                <a:gd name="T111" fmla="*/ 964 h 2636"/>
                <a:gd name="T112" fmla="*/ 5 w 3760"/>
                <a:gd name="T113" fmla="*/ 899 h 2636"/>
                <a:gd name="T114" fmla="*/ 32 w 3760"/>
                <a:gd name="T115" fmla="*/ 839 h 2636"/>
                <a:gd name="T116" fmla="*/ 77 w 3760"/>
                <a:gd name="T117" fmla="*/ 793 h 2636"/>
                <a:gd name="T118" fmla="*/ 138 w 3760"/>
                <a:gd name="T119" fmla="*/ 763 h 2636"/>
                <a:gd name="T120" fmla="*/ 994 w 3760"/>
                <a:gd name="T121" fmla="*/ 0 h 2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0" h="2636">
                  <a:moveTo>
                    <a:pt x="2780" y="900"/>
                  </a:moveTo>
                  <a:lnTo>
                    <a:pt x="329" y="1581"/>
                  </a:lnTo>
                  <a:lnTo>
                    <a:pt x="571" y="2455"/>
                  </a:lnTo>
                  <a:lnTo>
                    <a:pt x="576" y="2466"/>
                  </a:lnTo>
                  <a:lnTo>
                    <a:pt x="584" y="2474"/>
                  </a:lnTo>
                  <a:lnTo>
                    <a:pt x="595" y="2479"/>
                  </a:lnTo>
                  <a:lnTo>
                    <a:pt x="605" y="2481"/>
                  </a:lnTo>
                  <a:lnTo>
                    <a:pt x="609" y="2480"/>
                  </a:lnTo>
                  <a:lnTo>
                    <a:pt x="614" y="2479"/>
                  </a:lnTo>
                  <a:lnTo>
                    <a:pt x="2998" y="1817"/>
                  </a:lnTo>
                  <a:lnTo>
                    <a:pt x="3008" y="1813"/>
                  </a:lnTo>
                  <a:lnTo>
                    <a:pt x="3015" y="1808"/>
                  </a:lnTo>
                  <a:lnTo>
                    <a:pt x="3018" y="1800"/>
                  </a:lnTo>
                  <a:lnTo>
                    <a:pt x="3022" y="1793"/>
                  </a:lnTo>
                  <a:lnTo>
                    <a:pt x="3023" y="1785"/>
                  </a:lnTo>
                  <a:lnTo>
                    <a:pt x="3022" y="1774"/>
                  </a:lnTo>
                  <a:lnTo>
                    <a:pt x="2929" y="1439"/>
                  </a:lnTo>
                  <a:lnTo>
                    <a:pt x="2780" y="900"/>
                  </a:lnTo>
                  <a:close/>
                  <a:moveTo>
                    <a:pt x="3162" y="655"/>
                  </a:moveTo>
                  <a:lnTo>
                    <a:pt x="3142" y="660"/>
                  </a:lnTo>
                  <a:lnTo>
                    <a:pt x="3124" y="668"/>
                  </a:lnTo>
                  <a:lnTo>
                    <a:pt x="3108" y="681"/>
                  </a:lnTo>
                  <a:lnTo>
                    <a:pt x="3098" y="698"/>
                  </a:lnTo>
                  <a:lnTo>
                    <a:pt x="3091" y="717"/>
                  </a:lnTo>
                  <a:lnTo>
                    <a:pt x="3031" y="996"/>
                  </a:lnTo>
                  <a:lnTo>
                    <a:pt x="3030" y="1016"/>
                  </a:lnTo>
                  <a:lnTo>
                    <a:pt x="3034" y="1036"/>
                  </a:lnTo>
                  <a:lnTo>
                    <a:pt x="3042" y="1054"/>
                  </a:lnTo>
                  <a:lnTo>
                    <a:pt x="3055" y="1070"/>
                  </a:lnTo>
                  <a:lnTo>
                    <a:pt x="3072" y="1080"/>
                  </a:lnTo>
                  <a:lnTo>
                    <a:pt x="3091" y="1087"/>
                  </a:lnTo>
                  <a:lnTo>
                    <a:pt x="3370" y="1147"/>
                  </a:lnTo>
                  <a:lnTo>
                    <a:pt x="3390" y="1148"/>
                  </a:lnTo>
                  <a:lnTo>
                    <a:pt x="3410" y="1144"/>
                  </a:lnTo>
                  <a:lnTo>
                    <a:pt x="3428" y="1136"/>
                  </a:lnTo>
                  <a:lnTo>
                    <a:pt x="3443" y="1123"/>
                  </a:lnTo>
                  <a:lnTo>
                    <a:pt x="3455" y="1106"/>
                  </a:lnTo>
                  <a:lnTo>
                    <a:pt x="3461" y="1087"/>
                  </a:lnTo>
                  <a:lnTo>
                    <a:pt x="3520" y="808"/>
                  </a:lnTo>
                  <a:lnTo>
                    <a:pt x="3522" y="787"/>
                  </a:lnTo>
                  <a:lnTo>
                    <a:pt x="3518" y="768"/>
                  </a:lnTo>
                  <a:lnTo>
                    <a:pt x="3510" y="750"/>
                  </a:lnTo>
                  <a:lnTo>
                    <a:pt x="3497" y="735"/>
                  </a:lnTo>
                  <a:lnTo>
                    <a:pt x="3480" y="723"/>
                  </a:lnTo>
                  <a:lnTo>
                    <a:pt x="3461" y="716"/>
                  </a:lnTo>
                  <a:lnTo>
                    <a:pt x="3182" y="657"/>
                  </a:lnTo>
                  <a:lnTo>
                    <a:pt x="3162" y="655"/>
                  </a:lnTo>
                  <a:close/>
                  <a:moveTo>
                    <a:pt x="2572" y="250"/>
                  </a:moveTo>
                  <a:lnTo>
                    <a:pt x="2568" y="250"/>
                  </a:lnTo>
                  <a:lnTo>
                    <a:pt x="2564" y="251"/>
                  </a:lnTo>
                  <a:lnTo>
                    <a:pt x="2396" y="297"/>
                  </a:lnTo>
                  <a:lnTo>
                    <a:pt x="840" y="730"/>
                  </a:lnTo>
                  <a:lnTo>
                    <a:pt x="179" y="913"/>
                  </a:lnTo>
                  <a:lnTo>
                    <a:pt x="168" y="920"/>
                  </a:lnTo>
                  <a:lnTo>
                    <a:pt x="159" y="929"/>
                  </a:lnTo>
                  <a:lnTo>
                    <a:pt x="155" y="942"/>
                  </a:lnTo>
                  <a:lnTo>
                    <a:pt x="156" y="957"/>
                  </a:lnTo>
                  <a:lnTo>
                    <a:pt x="236" y="1249"/>
                  </a:lnTo>
                  <a:lnTo>
                    <a:pt x="2688" y="568"/>
                  </a:lnTo>
                  <a:lnTo>
                    <a:pt x="2626" y="346"/>
                  </a:lnTo>
                  <a:lnTo>
                    <a:pt x="2606" y="276"/>
                  </a:lnTo>
                  <a:lnTo>
                    <a:pt x="2602" y="264"/>
                  </a:lnTo>
                  <a:lnTo>
                    <a:pt x="2593" y="257"/>
                  </a:lnTo>
                  <a:lnTo>
                    <a:pt x="2583" y="252"/>
                  </a:lnTo>
                  <a:lnTo>
                    <a:pt x="2572" y="250"/>
                  </a:lnTo>
                  <a:close/>
                  <a:moveTo>
                    <a:pt x="994" y="0"/>
                  </a:moveTo>
                  <a:lnTo>
                    <a:pt x="2067" y="228"/>
                  </a:lnTo>
                  <a:lnTo>
                    <a:pt x="2522" y="101"/>
                  </a:lnTo>
                  <a:lnTo>
                    <a:pt x="2555" y="95"/>
                  </a:lnTo>
                  <a:lnTo>
                    <a:pt x="2588" y="95"/>
                  </a:lnTo>
                  <a:lnTo>
                    <a:pt x="2622" y="101"/>
                  </a:lnTo>
                  <a:lnTo>
                    <a:pt x="2651" y="112"/>
                  </a:lnTo>
                  <a:lnTo>
                    <a:pt x="2680" y="129"/>
                  </a:lnTo>
                  <a:lnTo>
                    <a:pt x="2705" y="149"/>
                  </a:lnTo>
                  <a:lnTo>
                    <a:pt x="2727" y="174"/>
                  </a:lnTo>
                  <a:lnTo>
                    <a:pt x="2744" y="202"/>
                  </a:lnTo>
                  <a:lnTo>
                    <a:pt x="2756" y="234"/>
                  </a:lnTo>
                  <a:lnTo>
                    <a:pt x="2797" y="383"/>
                  </a:lnTo>
                  <a:lnTo>
                    <a:pt x="3760" y="586"/>
                  </a:lnTo>
                  <a:lnTo>
                    <a:pt x="3591" y="1387"/>
                  </a:lnTo>
                  <a:lnTo>
                    <a:pt x="3581" y="1419"/>
                  </a:lnTo>
                  <a:lnTo>
                    <a:pt x="3566" y="1449"/>
                  </a:lnTo>
                  <a:lnTo>
                    <a:pt x="3547" y="1474"/>
                  </a:lnTo>
                  <a:lnTo>
                    <a:pt x="3523" y="1496"/>
                  </a:lnTo>
                  <a:lnTo>
                    <a:pt x="3496" y="1514"/>
                  </a:lnTo>
                  <a:lnTo>
                    <a:pt x="3466" y="1526"/>
                  </a:lnTo>
                  <a:lnTo>
                    <a:pt x="3434" y="1534"/>
                  </a:lnTo>
                  <a:lnTo>
                    <a:pt x="3402" y="1535"/>
                  </a:lnTo>
                  <a:lnTo>
                    <a:pt x="3367" y="1532"/>
                  </a:lnTo>
                  <a:lnTo>
                    <a:pt x="3100" y="1475"/>
                  </a:lnTo>
                  <a:lnTo>
                    <a:pt x="3171" y="1733"/>
                  </a:lnTo>
                  <a:lnTo>
                    <a:pt x="3177" y="1766"/>
                  </a:lnTo>
                  <a:lnTo>
                    <a:pt x="3177" y="1799"/>
                  </a:lnTo>
                  <a:lnTo>
                    <a:pt x="3173" y="1832"/>
                  </a:lnTo>
                  <a:lnTo>
                    <a:pt x="3161" y="1862"/>
                  </a:lnTo>
                  <a:lnTo>
                    <a:pt x="3145" y="1891"/>
                  </a:lnTo>
                  <a:lnTo>
                    <a:pt x="3124" y="1916"/>
                  </a:lnTo>
                  <a:lnTo>
                    <a:pt x="3100" y="1938"/>
                  </a:lnTo>
                  <a:lnTo>
                    <a:pt x="3072" y="1955"/>
                  </a:lnTo>
                  <a:lnTo>
                    <a:pt x="3040" y="1967"/>
                  </a:lnTo>
                  <a:lnTo>
                    <a:pt x="656" y="2629"/>
                  </a:lnTo>
                  <a:lnTo>
                    <a:pt x="622" y="2636"/>
                  </a:lnTo>
                  <a:lnTo>
                    <a:pt x="589" y="2636"/>
                  </a:lnTo>
                  <a:lnTo>
                    <a:pt x="556" y="2630"/>
                  </a:lnTo>
                  <a:lnTo>
                    <a:pt x="526" y="2618"/>
                  </a:lnTo>
                  <a:lnTo>
                    <a:pt x="498" y="2602"/>
                  </a:lnTo>
                  <a:lnTo>
                    <a:pt x="473" y="2582"/>
                  </a:lnTo>
                  <a:lnTo>
                    <a:pt x="450" y="2557"/>
                  </a:lnTo>
                  <a:lnTo>
                    <a:pt x="434" y="2529"/>
                  </a:lnTo>
                  <a:lnTo>
                    <a:pt x="422" y="2497"/>
                  </a:lnTo>
                  <a:lnTo>
                    <a:pt x="6" y="998"/>
                  </a:lnTo>
                  <a:lnTo>
                    <a:pt x="0" y="964"/>
                  </a:lnTo>
                  <a:lnTo>
                    <a:pt x="0" y="931"/>
                  </a:lnTo>
                  <a:lnTo>
                    <a:pt x="5" y="899"/>
                  </a:lnTo>
                  <a:lnTo>
                    <a:pt x="17" y="868"/>
                  </a:lnTo>
                  <a:lnTo>
                    <a:pt x="32" y="839"/>
                  </a:lnTo>
                  <a:lnTo>
                    <a:pt x="52" y="814"/>
                  </a:lnTo>
                  <a:lnTo>
                    <a:pt x="77" y="793"/>
                  </a:lnTo>
                  <a:lnTo>
                    <a:pt x="106" y="776"/>
                  </a:lnTo>
                  <a:lnTo>
                    <a:pt x="138" y="763"/>
                  </a:lnTo>
                  <a:lnTo>
                    <a:pt x="875" y="559"/>
                  </a:lnTo>
                  <a:lnTo>
                    <a:pt x="9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sp>
          <p:nvSpPr>
            <p:cNvPr id="18" name="Freeform 396">
              <a:extLst>
                <a:ext uri="{FF2B5EF4-FFF2-40B4-BE49-F238E27FC236}">
                  <a16:creationId xmlns:a16="http://schemas.microsoft.com/office/drawing/2014/main" id="{8F83C94E-9FED-45A2-9FED-08698B77914D}"/>
                </a:ext>
              </a:extLst>
            </p:cNvPr>
            <p:cNvSpPr>
              <a:spLocks/>
            </p:cNvSpPr>
            <p:nvPr/>
          </p:nvSpPr>
          <p:spPr bwMode="auto">
            <a:xfrm>
              <a:off x="3353" y="2776"/>
              <a:ext cx="510" cy="511"/>
            </a:xfrm>
            <a:custGeom>
              <a:avLst/>
              <a:gdLst>
                <a:gd name="T0" fmla="*/ 355 w 510"/>
                <a:gd name="T1" fmla="*/ 0 h 511"/>
                <a:gd name="T2" fmla="*/ 375 w 510"/>
                <a:gd name="T3" fmla="*/ 3 h 511"/>
                <a:gd name="T4" fmla="*/ 394 w 510"/>
                <a:gd name="T5" fmla="*/ 10 h 511"/>
                <a:gd name="T6" fmla="*/ 410 w 510"/>
                <a:gd name="T7" fmla="*/ 22 h 511"/>
                <a:gd name="T8" fmla="*/ 423 w 510"/>
                <a:gd name="T9" fmla="*/ 38 h 511"/>
                <a:gd name="T10" fmla="*/ 431 w 510"/>
                <a:gd name="T11" fmla="*/ 57 h 511"/>
                <a:gd name="T12" fmla="*/ 508 w 510"/>
                <a:gd name="T13" fmla="*/ 336 h 511"/>
                <a:gd name="T14" fmla="*/ 510 w 510"/>
                <a:gd name="T15" fmla="*/ 356 h 511"/>
                <a:gd name="T16" fmla="*/ 508 w 510"/>
                <a:gd name="T17" fmla="*/ 376 h 511"/>
                <a:gd name="T18" fmla="*/ 500 w 510"/>
                <a:gd name="T19" fmla="*/ 394 h 511"/>
                <a:gd name="T20" fmla="*/ 488 w 510"/>
                <a:gd name="T21" fmla="*/ 411 h 511"/>
                <a:gd name="T22" fmla="*/ 472 w 510"/>
                <a:gd name="T23" fmla="*/ 423 h 511"/>
                <a:gd name="T24" fmla="*/ 453 w 510"/>
                <a:gd name="T25" fmla="*/ 431 h 511"/>
                <a:gd name="T26" fmla="*/ 176 w 510"/>
                <a:gd name="T27" fmla="*/ 508 h 511"/>
                <a:gd name="T28" fmla="*/ 154 w 510"/>
                <a:gd name="T29" fmla="*/ 511 h 511"/>
                <a:gd name="T30" fmla="*/ 135 w 510"/>
                <a:gd name="T31" fmla="*/ 508 h 511"/>
                <a:gd name="T32" fmla="*/ 116 w 510"/>
                <a:gd name="T33" fmla="*/ 501 h 511"/>
                <a:gd name="T34" fmla="*/ 101 w 510"/>
                <a:gd name="T35" fmla="*/ 489 h 511"/>
                <a:gd name="T36" fmla="*/ 88 w 510"/>
                <a:gd name="T37" fmla="*/ 474 h 511"/>
                <a:gd name="T38" fmla="*/ 79 w 510"/>
                <a:gd name="T39" fmla="*/ 455 h 511"/>
                <a:gd name="T40" fmla="*/ 2 w 510"/>
                <a:gd name="T41" fmla="*/ 175 h 511"/>
                <a:gd name="T42" fmla="*/ 0 w 510"/>
                <a:gd name="T43" fmla="*/ 155 h 511"/>
                <a:gd name="T44" fmla="*/ 2 w 510"/>
                <a:gd name="T45" fmla="*/ 135 h 511"/>
                <a:gd name="T46" fmla="*/ 9 w 510"/>
                <a:gd name="T47" fmla="*/ 117 h 511"/>
                <a:gd name="T48" fmla="*/ 21 w 510"/>
                <a:gd name="T49" fmla="*/ 101 h 511"/>
                <a:gd name="T50" fmla="*/ 38 w 510"/>
                <a:gd name="T51" fmla="*/ 89 h 511"/>
                <a:gd name="T52" fmla="*/ 57 w 510"/>
                <a:gd name="T53" fmla="*/ 80 h 511"/>
                <a:gd name="T54" fmla="*/ 335 w 510"/>
                <a:gd name="T55" fmla="*/ 3 h 511"/>
                <a:gd name="T56" fmla="*/ 355 w 510"/>
                <a:gd name="T57"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0" h="511">
                  <a:moveTo>
                    <a:pt x="355" y="0"/>
                  </a:moveTo>
                  <a:lnTo>
                    <a:pt x="375" y="3"/>
                  </a:lnTo>
                  <a:lnTo>
                    <a:pt x="394" y="10"/>
                  </a:lnTo>
                  <a:lnTo>
                    <a:pt x="410" y="22"/>
                  </a:lnTo>
                  <a:lnTo>
                    <a:pt x="423" y="38"/>
                  </a:lnTo>
                  <a:lnTo>
                    <a:pt x="431" y="57"/>
                  </a:lnTo>
                  <a:lnTo>
                    <a:pt x="508" y="336"/>
                  </a:lnTo>
                  <a:lnTo>
                    <a:pt x="510" y="356"/>
                  </a:lnTo>
                  <a:lnTo>
                    <a:pt x="508" y="376"/>
                  </a:lnTo>
                  <a:lnTo>
                    <a:pt x="500" y="394"/>
                  </a:lnTo>
                  <a:lnTo>
                    <a:pt x="488" y="411"/>
                  </a:lnTo>
                  <a:lnTo>
                    <a:pt x="472" y="423"/>
                  </a:lnTo>
                  <a:lnTo>
                    <a:pt x="453" y="431"/>
                  </a:lnTo>
                  <a:lnTo>
                    <a:pt x="176" y="508"/>
                  </a:lnTo>
                  <a:lnTo>
                    <a:pt x="154" y="511"/>
                  </a:lnTo>
                  <a:lnTo>
                    <a:pt x="135" y="508"/>
                  </a:lnTo>
                  <a:lnTo>
                    <a:pt x="116" y="501"/>
                  </a:lnTo>
                  <a:lnTo>
                    <a:pt x="101" y="489"/>
                  </a:lnTo>
                  <a:lnTo>
                    <a:pt x="88" y="474"/>
                  </a:lnTo>
                  <a:lnTo>
                    <a:pt x="79" y="455"/>
                  </a:lnTo>
                  <a:lnTo>
                    <a:pt x="2" y="175"/>
                  </a:lnTo>
                  <a:lnTo>
                    <a:pt x="0" y="155"/>
                  </a:lnTo>
                  <a:lnTo>
                    <a:pt x="2" y="135"/>
                  </a:lnTo>
                  <a:lnTo>
                    <a:pt x="9" y="117"/>
                  </a:lnTo>
                  <a:lnTo>
                    <a:pt x="21" y="101"/>
                  </a:lnTo>
                  <a:lnTo>
                    <a:pt x="38" y="89"/>
                  </a:lnTo>
                  <a:lnTo>
                    <a:pt x="57" y="80"/>
                  </a:lnTo>
                  <a:lnTo>
                    <a:pt x="335" y="3"/>
                  </a:lnTo>
                  <a:lnTo>
                    <a:pt x="3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grpSp>
      <p:sp>
        <p:nvSpPr>
          <p:cNvPr id="19" name="Freeform 430">
            <a:extLst>
              <a:ext uri="{FF2B5EF4-FFF2-40B4-BE49-F238E27FC236}">
                <a16:creationId xmlns:a16="http://schemas.microsoft.com/office/drawing/2014/main" id="{83A70618-4288-459D-929F-453B2FDC4AF9}"/>
              </a:ext>
            </a:extLst>
          </p:cNvPr>
          <p:cNvSpPr>
            <a:spLocks noEditPoints="1"/>
          </p:cNvSpPr>
          <p:nvPr/>
        </p:nvSpPr>
        <p:spPr bwMode="auto">
          <a:xfrm>
            <a:off x="3181810" y="3168381"/>
            <a:ext cx="304449" cy="246977"/>
          </a:xfrm>
          <a:custGeom>
            <a:avLst/>
            <a:gdLst>
              <a:gd name="T0" fmla="*/ 2641 w 3331"/>
              <a:gd name="T1" fmla="*/ 529 h 2704"/>
              <a:gd name="T2" fmla="*/ 2597 w 3331"/>
              <a:gd name="T3" fmla="*/ 760 h 2704"/>
              <a:gd name="T4" fmla="*/ 2523 w 3331"/>
              <a:gd name="T5" fmla="*/ 995 h 2704"/>
              <a:gd name="T6" fmla="*/ 2433 w 3331"/>
              <a:gd name="T7" fmla="*/ 1191 h 2704"/>
              <a:gd name="T8" fmla="*/ 2596 w 3331"/>
              <a:gd name="T9" fmla="*/ 1166 h 2704"/>
              <a:gd name="T10" fmla="*/ 2738 w 3331"/>
              <a:gd name="T11" fmla="*/ 1105 h 2704"/>
              <a:gd name="T12" fmla="*/ 2859 w 3331"/>
              <a:gd name="T13" fmla="*/ 1008 h 2704"/>
              <a:gd name="T14" fmla="*/ 2956 w 3331"/>
              <a:gd name="T15" fmla="*/ 877 h 2704"/>
              <a:gd name="T16" fmla="*/ 3024 w 3331"/>
              <a:gd name="T17" fmla="*/ 733 h 2704"/>
              <a:gd name="T18" fmla="*/ 3069 w 3331"/>
              <a:gd name="T19" fmla="*/ 589 h 2704"/>
              <a:gd name="T20" fmla="*/ 3096 w 3331"/>
              <a:gd name="T21" fmla="*/ 459 h 2704"/>
              <a:gd name="T22" fmla="*/ 2657 w 3331"/>
              <a:gd name="T23" fmla="*/ 385 h 2704"/>
              <a:gd name="T24" fmla="*/ 236 w 3331"/>
              <a:gd name="T25" fmla="*/ 459 h 2704"/>
              <a:gd name="T26" fmla="*/ 262 w 3331"/>
              <a:gd name="T27" fmla="*/ 589 h 2704"/>
              <a:gd name="T28" fmla="*/ 307 w 3331"/>
              <a:gd name="T29" fmla="*/ 733 h 2704"/>
              <a:gd name="T30" fmla="*/ 375 w 3331"/>
              <a:gd name="T31" fmla="*/ 877 h 2704"/>
              <a:gd name="T32" fmla="*/ 472 w 3331"/>
              <a:gd name="T33" fmla="*/ 1008 h 2704"/>
              <a:gd name="T34" fmla="*/ 594 w 3331"/>
              <a:gd name="T35" fmla="*/ 1105 h 2704"/>
              <a:gd name="T36" fmla="*/ 735 w 3331"/>
              <a:gd name="T37" fmla="*/ 1166 h 2704"/>
              <a:gd name="T38" fmla="*/ 899 w 3331"/>
              <a:gd name="T39" fmla="*/ 1191 h 2704"/>
              <a:gd name="T40" fmla="*/ 808 w 3331"/>
              <a:gd name="T41" fmla="*/ 995 h 2704"/>
              <a:gd name="T42" fmla="*/ 734 w 3331"/>
              <a:gd name="T43" fmla="*/ 760 h 2704"/>
              <a:gd name="T44" fmla="*/ 691 w 3331"/>
              <a:gd name="T45" fmla="*/ 529 h 2704"/>
              <a:gd name="T46" fmla="*/ 225 w 3331"/>
              <a:gd name="T47" fmla="*/ 385 h 2704"/>
              <a:gd name="T48" fmla="*/ 2668 w 3331"/>
              <a:gd name="T49" fmla="*/ 0 h 2704"/>
              <a:gd name="T50" fmla="*/ 2669 w 3331"/>
              <a:gd name="T51" fmla="*/ 27 h 2704"/>
              <a:gd name="T52" fmla="*/ 2670 w 3331"/>
              <a:gd name="T53" fmla="*/ 98 h 2704"/>
              <a:gd name="T54" fmla="*/ 3331 w 3331"/>
              <a:gd name="T55" fmla="*/ 167 h 2704"/>
              <a:gd name="T56" fmla="*/ 3331 w 3331"/>
              <a:gd name="T57" fmla="*/ 297 h 2704"/>
              <a:gd name="T58" fmla="*/ 3326 w 3331"/>
              <a:gd name="T59" fmla="*/ 370 h 2704"/>
              <a:gd name="T60" fmla="*/ 3313 w 3331"/>
              <a:gd name="T61" fmla="*/ 486 h 2704"/>
              <a:gd name="T62" fmla="*/ 3283 w 3331"/>
              <a:gd name="T63" fmla="*/ 631 h 2704"/>
              <a:gd name="T64" fmla="*/ 3235 w 3331"/>
              <a:gd name="T65" fmla="*/ 793 h 2704"/>
              <a:gd name="T66" fmla="*/ 3160 w 3331"/>
              <a:gd name="T67" fmla="*/ 958 h 2704"/>
              <a:gd name="T68" fmla="*/ 3055 w 3331"/>
              <a:gd name="T69" fmla="*/ 1115 h 2704"/>
              <a:gd name="T70" fmla="*/ 2913 w 3331"/>
              <a:gd name="T71" fmla="*/ 1250 h 2704"/>
              <a:gd name="T72" fmla="*/ 2742 w 3331"/>
              <a:gd name="T73" fmla="*/ 1347 h 2704"/>
              <a:gd name="T74" fmla="*/ 2546 w 3331"/>
              <a:gd name="T75" fmla="*/ 1399 h 2704"/>
              <a:gd name="T76" fmla="*/ 2352 w 3331"/>
              <a:gd name="T77" fmla="*/ 1408 h 2704"/>
              <a:gd name="T78" fmla="*/ 2201 w 3331"/>
              <a:gd name="T79" fmla="*/ 1524 h 2704"/>
              <a:gd name="T80" fmla="*/ 2041 w 3331"/>
              <a:gd name="T81" fmla="*/ 1666 h 2704"/>
              <a:gd name="T82" fmla="*/ 1864 w 3331"/>
              <a:gd name="T83" fmla="*/ 1758 h 2704"/>
              <a:gd name="T84" fmla="*/ 2345 w 3331"/>
              <a:gd name="T85" fmla="*/ 2535 h 2704"/>
              <a:gd name="T86" fmla="*/ 827 w 3331"/>
              <a:gd name="T87" fmla="*/ 2704 h 2704"/>
              <a:gd name="T88" fmla="*/ 986 w 3331"/>
              <a:gd name="T89" fmla="*/ 2236 h 2704"/>
              <a:gd name="T90" fmla="*/ 1407 w 3331"/>
              <a:gd name="T91" fmla="*/ 1733 h 2704"/>
              <a:gd name="T92" fmla="*/ 1235 w 3331"/>
              <a:gd name="T93" fmla="*/ 1624 h 2704"/>
              <a:gd name="T94" fmla="*/ 1079 w 3331"/>
              <a:gd name="T95" fmla="*/ 1467 h 2704"/>
              <a:gd name="T96" fmla="*/ 928 w 3331"/>
              <a:gd name="T97" fmla="*/ 1409 h 2704"/>
              <a:gd name="T98" fmla="*/ 717 w 3331"/>
              <a:gd name="T99" fmla="*/ 1387 h 2704"/>
              <a:gd name="T100" fmla="*/ 529 w 3331"/>
              <a:gd name="T101" fmla="*/ 1319 h 2704"/>
              <a:gd name="T102" fmla="*/ 366 w 3331"/>
              <a:gd name="T103" fmla="*/ 1208 h 2704"/>
              <a:gd name="T104" fmla="*/ 238 w 3331"/>
              <a:gd name="T105" fmla="*/ 1064 h 2704"/>
              <a:gd name="T106" fmla="*/ 143 w 3331"/>
              <a:gd name="T107" fmla="*/ 903 h 2704"/>
              <a:gd name="T108" fmla="*/ 78 w 3331"/>
              <a:gd name="T109" fmla="*/ 738 h 2704"/>
              <a:gd name="T110" fmla="*/ 36 w 3331"/>
              <a:gd name="T111" fmla="*/ 581 h 2704"/>
              <a:gd name="T112" fmla="*/ 12 w 3331"/>
              <a:gd name="T113" fmla="*/ 443 h 2704"/>
              <a:gd name="T114" fmla="*/ 2 w 3331"/>
              <a:gd name="T115" fmla="*/ 340 h 2704"/>
              <a:gd name="T116" fmla="*/ 0 w 3331"/>
              <a:gd name="T117" fmla="*/ 283 h 2704"/>
              <a:gd name="T118" fmla="*/ 661 w 3331"/>
              <a:gd name="T119" fmla="*/ 167 h 2704"/>
              <a:gd name="T120" fmla="*/ 661 w 3331"/>
              <a:gd name="T121" fmla="*/ 69 h 2704"/>
              <a:gd name="T122" fmla="*/ 662 w 3331"/>
              <a:gd name="T123" fmla="*/ 12 h 2704"/>
              <a:gd name="T124" fmla="*/ 1661 w 3331"/>
              <a:gd name="T125" fmla="*/ 0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31" h="2704">
                <a:moveTo>
                  <a:pt x="2657" y="385"/>
                </a:moveTo>
                <a:lnTo>
                  <a:pt x="2650" y="456"/>
                </a:lnTo>
                <a:lnTo>
                  <a:pt x="2641" y="529"/>
                </a:lnTo>
                <a:lnTo>
                  <a:pt x="2630" y="604"/>
                </a:lnTo>
                <a:lnTo>
                  <a:pt x="2614" y="682"/>
                </a:lnTo>
                <a:lnTo>
                  <a:pt x="2597" y="760"/>
                </a:lnTo>
                <a:lnTo>
                  <a:pt x="2577" y="840"/>
                </a:lnTo>
                <a:lnTo>
                  <a:pt x="2552" y="918"/>
                </a:lnTo>
                <a:lnTo>
                  <a:pt x="2523" y="995"/>
                </a:lnTo>
                <a:lnTo>
                  <a:pt x="2492" y="1072"/>
                </a:lnTo>
                <a:lnTo>
                  <a:pt x="2462" y="1132"/>
                </a:lnTo>
                <a:lnTo>
                  <a:pt x="2433" y="1191"/>
                </a:lnTo>
                <a:lnTo>
                  <a:pt x="2489" y="1187"/>
                </a:lnTo>
                <a:lnTo>
                  <a:pt x="2544" y="1178"/>
                </a:lnTo>
                <a:lnTo>
                  <a:pt x="2596" y="1166"/>
                </a:lnTo>
                <a:lnTo>
                  <a:pt x="2645" y="1150"/>
                </a:lnTo>
                <a:lnTo>
                  <a:pt x="2693" y="1130"/>
                </a:lnTo>
                <a:lnTo>
                  <a:pt x="2738" y="1105"/>
                </a:lnTo>
                <a:lnTo>
                  <a:pt x="2780" y="1078"/>
                </a:lnTo>
                <a:lnTo>
                  <a:pt x="2819" y="1045"/>
                </a:lnTo>
                <a:lnTo>
                  <a:pt x="2859" y="1008"/>
                </a:lnTo>
                <a:lnTo>
                  <a:pt x="2895" y="967"/>
                </a:lnTo>
                <a:lnTo>
                  <a:pt x="2927" y="923"/>
                </a:lnTo>
                <a:lnTo>
                  <a:pt x="2956" y="877"/>
                </a:lnTo>
                <a:lnTo>
                  <a:pt x="2981" y="830"/>
                </a:lnTo>
                <a:lnTo>
                  <a:pt x="3005" y="781"/>
                </a:lnTo>
                <a:lnTo>
                  <a:pt x="3024" y="733"/>
                </a:lnTo>
                <a:lnTo>
                  <a:pt x="3042" y="685"/>
                </a:lnTo>
                <a:lnTo>
                  <a:pt x="3057" y="636"/>
                </a:lnTo>
                <a:lnTo>
                  <a:pt x="3069" y="589"/>
                </a:lnTo>
                <a:lnTo>
                  <a:pt x="3080" y="543"/>
                </a:lnTo>
                <a:lnTo>
                  <a:pt x="3089" y="499"/>
                </a:lnTo>
                <a:lnTo>
                  <a:pt x="3096" y="459"/>
                </a:lnTo>
                <a:lnTo>
                  <a:pt x="3102" y="420"/>
                </a:lnTo>
                <a:lnTo>
                  <a:pt x="3106" y="385"/>
                </a:lnTo>
                <a:lnTo>
                  <a:pt x="2657" y="385"/>
                </a:lnTo>
                <a:close/>
                <a:moveTo>
                  <a:pt x="225" y="385"/>
                </a:moveTo>
                <a:lnTo>
                  <a:pt x="230" y="420"/>
                </a:lnTo>
                <a:lnTo>
                  <a:pt x="236" y="459"/>
                </a:lnTo>
                <a:lnTo>
                  <a:pt x="243" y="499"/>
                </a:lnTo>
                <a:lnTo>
                  <a:pt x="251" y="543"/>
                </a:lnTo>
                <a:lnTo>
                  <a:pt x="262" y="589"/>
                </a:lnTo>
                <a:lnTo>
                  <a:pt x="274" y="636"/>
                </a:lnTo>
                <a:lnTo>
                  <a:pt x="290" y="685"/>
                </a:lnTo>
                <a:lnTo>
                  <a:pt x="307" y="733"/>
                </a:lnTo>
                <a:lnTo>
                  <a:pt x="327" y="781"/>
                </a:lnTo>
                <a:lnTo>
                  <a:pt x="350" y="830"/>
                </a:lnTo>
                <a:lnTo>
                  <a:pt x="375" y="877"/>
                </a:lnTo>
                <a:lnTo>
                  <a:pt x="404" y="923"/>
                </a:lnTo>
                <a:lnTo>
                  <a:pt x="437" y="967"/>
                </a:lnTo>
                <a:lnTo>
                  <a:pt x="472" y="1008"/>
                </a:lnTo>
                <a:lnTo>
                  <a:pt x="512" y="1045"/>
                </a:lnTo>
                <a:lnTo>
                  <a:pt x="552" y="1078"/>
                </a:lnTo>
                <a:lnTo>
                  <a:pt x="594" y="1105"/>
                </a:lnTo>
                <a:lnTo>
                  <a:pt x="639" y="1130"/>
                </a:lnTo>
                <a:lnTo>
                  <a:pt x="686" y="1150"/>
                </a:lnTo>
                <a:lnTo>
                  <a:pt x="735" y="1166"/>
                </a:lnTo>
                <a:lnTo>
                  <a:pt x="787" y="1178"/>
                </a:lnTo>
                <a:lnTo>
                  <a:pt x="843" y="1187"/>
                </a:lnTo>
                <a:lnTo>
                  <a:pt x="899" y="1191"/>
                </a:lnTo>
                <a:lnTo>
                  <a:pt x="869" y="1132"/>
                </a:lnTo>
                <a:lnTo>
                  <a:pt x="839" y="1072"/>
                </a:lnTo>
                <a:lnTo>
                  <a:pt x="808" y="995"/>
                </a:lnTo>
                <a:lnTo>
                  <a:pt x="779" y="918"/>
                </a:lnTo>
                <a:lnTo>
                  <a:pt x="755" y="840"/>
                </a:lnTo>
                <a:lnTo>
                  <a:pt x="734" y="760"/>
                </a:lnTo>
                <a:lnTo>
                  <a:pt x="717" y="682"/>
                </a:lnTo>
                <a:lnTo>
                  <a:pt x="703" y="604"/>
                </a:lnTo>
                <a:lnTo>
                  <a:pt x="691" y="529"/>
                </a:lnTo>
                <a:lnTo>
                  <a:pt x="681" y="456"/>
                </a:lnTo>
                <a:lnTo>
                  <a:pt x="674" y="385"/>
                </a:lnTo>
                <a:lnTo>
                  <a:pt x="225" y="385"/>
                </a:lnTo>
                <a:close/>
                <a:moveTo>
                  <a:pt x="1661" y="0"/>
                </a:moveTo>
                <a:lnTo>
                  <a:pt x="1671" y="0"/>
                </a:lnTo>
                <a:lnTo>
                  <a:pt x="2668" y="0"/>
                </a:lnTo>
                <a:lnTo>
                  <a:pt x="2668" y="3"/>
                </a:lnTo>
                <a:lnTo>
                  <a:pt x="2669" y="12"/>
                </a:lnTo>
                <a:lnTo>
                  <a:pt x="2669" y="27"/>
                </a:lnTo>
                <a:lnTo>
                  <a:pt x="2670" y="46"/>
                </a:lnTo>
                <a:lnTo>
                  <a:pt x="2670" y="69"/>
                </a:lnTo>
                <a:lnTo>
                  <a:pt x="2670" y="98"/>
                </a:lnTo>
                <a:lnTo>
                  <a:pt x="2670" y="131"/>
                </a:lnTo>
                <a:lnTo>
                  <a:pt x="2670" y="167"/>
                </a:lnTo>
                <a:lnTo>
                  <a:pt x="3331" y="167"/>
                </a:lnTo>
                <a:lnTo>
                  <a:pt x="3331" y="276"/>
                </a:lnTo>
                <a:lnTo>
                  <a:pt x="3331" y="283"/>
                </a:lnTo>
                <a:lnTo>
                  <a:pt x="3331" y="297"/>
                </a:lnTo>
                <a:lnTo>
                  <a:pt x="3330" y="316"/>
                </a:lnTo>
                <a:lnTo>
                  <a:pt x="3328" y="340"/>
                </a:lnTo>
                <a:lnTo>
                  <a:pt x="3326" y="370"/>
                </a:lnTo>
                <a:lnTo>
                  <a:pt x="3323" y="405"/>
                </a:lnTo>
                <a:lnTo>
                  <a:pt x="3319" y="443"/>
                </a:lnTo>
                <a:lnTo>
                  <a:pt x="3313" y="486"/>
                </a:lnTo>
                <a:lnTo>
                  <a:pt x="3305" y="532"/>
                </a:lnTo>
                <a:lnTo>
                  <a:pt x="3296" y="581"/>
                </a:lnTo>
                <a:lnTo>
                  <a:pt x="3283" y="631"/>
                </a:lnTo>
                <a:lnTo>
                  <a:pt x="3270" y="684"/>
                </a:lnTo>
                <a:lnTo>
                  <a:pt x="3254" y="738"/>
                </a:lnTo>
                <a:lnTo>
                  <a:pt x="3235" y="793"/>
                </a:lnTo>
                <a:lnTo>
                  <a:pt x="3213" y="848"/>
                </a:lnTo>
                <a:lnTo>
                  <a:pt x="3189" y="903"/>
                </a:lnTo>
                <a:lnTo>
                  <a:pt x="3160" y="958"/>
                </a:lnTo>
                <a:lnTo>
                  <a:pt x="3129" y="1012"/>
                </a:lnTo>
                <a:lnTo>
                  <a:pt x="3094" y="1064"/>
                </a:lnTo>
                <a:lnTo>
                  <a:pt x="3055" y="1115"/>
                </a:lnTo>
                <a:lnTo>
                  <a:pt x="3012" y="1162"/>
                </a:lnTo>
                <a:lnTo>
                  <a:pt x="2965" y="1208"/>
                </a:lnTo>
                <a:lnTo>
                  <a:pt x="2913" y="1250"/>
                </a:lnTo>
                <a:lnTo>
                  <a:pt x="2859" y="1288"/>
                </a:lnTo>
                <a:lnTo>
                  <a:pt x="2801" y="1319"/>
                </a:lnTo>
                <a:lnTo>
                  <a:pt x="2742" y="1347"/>
                </a:lnTo>
                <a:lnTo>
                  <a:pt x="2680" y="1369"/>
                </a:lnTo>
                <a:lnTo>
                  <a:pt x="2614" y="1387"/>
                </a:lnTo>
                <a:lnTo>
                  <a:pt x="2546" y="1399"/>
                </a:lnTo>
                <a:lnTo>
                  <a:pt x="2476" y="1407"/>
                </a:lnTo>
                <a:lnTo>
                  <a:pt x="2403" y="1409"/>
                </a:lnTo>
                <a:lnTo>
                  <a:pt x="2352" y="1408"/>
                </a:lnTo>
                <a:lnTo>
                  <a:pt x="2300" y="1405"/>
                </a:lnTo>
                <a:lnTo>
                  <a:pt x="2252" y="1467"/>
                </a:lnTo>
                <a:lnTo>
                  <a:pt x="2201" y="1524"/>
                </a:lnTo>
                <a:lnTo>
                  <a:pt x="2150" y="1576"/>
                </a:lnTo>
                <a:lnTo>
                  <a:pt x="2096" y="1624"/>
                </a:lnTo>
                <a:lnTo>
                  <a:pt x="2041" y="1666"/>
                </a:lnTo>
                <a:lnTo>
                  <a:pt x="1983" y="1701"/>
                </a:lnTo>
                <a:lnTo>
                  <a:pt x="1925" y="1733"/>
                </a:lnTo>
                <a:lnTo>
                  <a:pt x="1864" y="1758"/>
                </a:lnTo>
                <a:lnTo>
                  <a:pt x="1864" y="2236"/>
                </a:lnTo>
                <a:lnTo>
                  <a:pt x="2345" y="2236"/>
                </a:lnTo>
                <a:lnTo>
                  <a:pt x="2345" y="2535"/>
                </a:lnTo>
                <a:lnTo>
                  <a:pt x="2504" y="2535"/>
                </a:lnTo>
                <a:lnTo>
                  <a:pt x="2504" y="2704"/>
                </a:lnTo>
                <a:lnTo>
                  <a:pt x="827" y="2704"/>
                </a:lnTo>
                <a:lnTo>
                  <a:pt x="827" y="2535"/>
                </a:lnTo>
                <a:lnTo>
                  <a:pt x="986" y="2535"/>
                </a:lnTo>
                <a:lnTo>
                  <a:pt x="986" y="2236"/>
                </a:lnTo>
                <a:lnTo>
                  <a:pt x="1468" y="2236"/>
                </a:lnTo>
                <a:lnTo>
                  <a:pt x="1468" y="1758"/>
                </a:lnTo>
                <a:lnTo>
                  <a:pt x="1407" y="1733"/>
                </a:lnTo>
                <a:lnTo>
                  <a:pt x="1347" y="1701"/>
                </a:lnTo>
                <a:lnTo>
                  <a:pt x="1290" y="1666"/>
                </a:lnTo>
                <a:lnTo>
                  <a:pt x="1235" y="1624"/>
                </a:lnTo>
                <a:lnTo>
                  <a:pt x="1181" y="1576"/>
                </a:lnTo>
                <a:lnTo>
                  <a:pt x="1130" y="1524"/>
                </a:lnTo>
                <a:lnTo>
                  <a:pt x="1079" y="1467"/>
                </a:lnTo>
                <a:lnTo>
                  <a:pt x="1031" y="1405"/>
                </a:lnTo>
                <a:lnTo>
                  <a:pt x="979" y="1408"/>
                </a:lnTo>
                <a:lnTo>
                  <a:pt x="928" y="1409"/>
                </a:lnTo>
                <a:lnTo>
                  <a:pt x="856" y="1407"/>
                </a:lnTo>
                <a:lnTo>
                  <a:pt x="785" y="1399"/>
                </a:lnTo>
                <a:lnTo>
                  <a:pt x="717" y="1387"/>
                </a:lnTo>
                <a:lnTo>
                  <a:pt x="652" y="1369"/>
                </a:lnTo>
                <a:lnTo>
                  <a:pt x="590" y="1347"/>
                </a:lnTo>
                <a:lnTo>
                  <a:pt x="529" y="1319"/>
                </a:lnTo>
                <a:lnTo>
                  <a:pt x="472" y="1288"/>
                </a:lnTo>
                <a:lnTo>
                  <a:pt x="418" y="1250"/>
                </a:lnTo>
                <a:lnTo>
                  <a:pt x="366" y="1208"/>
                </a:lnTo>
                <a:lnTo>
                  <a:pt x="319" y="1162"/>
                </a:lnTo>
                <a:lnTo>
                  <a:pt x="276" y="1115"/>
                </a:lnTo>
                <a:lnTo>
                  <a:pt x="238" y="1064"/>
                </a:lnTo>
                <a:lnTo>
                  <a:pt x="202" y="1012"/>
                </a:lnTo>
                <a:lnTo>
                  <a:pt x="171" y="958"/>
                </a:lnTo>
                <a:lnTo>
                  <a:pt x="143" y="903"/>
                </a:lnTo>
                <a:lnTo>
                  <a:pt x="118" y="848"/>
                </a:lnTo>
                <a:lnTo>
                  <a:pt x="96" y="793"/>
                </a:lnTo>
                <a:lnTo>
                  <a:pt x="78" y="738"/>
                </a:lnTo>
                <a:lnTo>
                  <a:pt x="61" y="684"/>
                </a:lnTo>
                <a:lnTo>
                  <a:pt x="47" y="631"/>
                </a:lnTo>
                <a:lnTo>
                  <a:pt x="36" y="581"/>
                </a:lnTo>
                <a:lnTo>
                  <a:pt x="27" y="532"/>
                </a:lnTo>
                <a:lnTo>
                  <a:pt x="18" y="486"/>
                </a:lnTo>
                <a:lnTo>
                  <a:pt x="12" y="443"/>
                </a:lnTo>
                <a:lnTo>
                  <a:pt x="8" y="405"/>
                </a:lnTo>
                <a:lnTo>
                  <a:pt x="5" y="370"/>
                </a:lnTo>
                <a:lnTo>
                  <a:pt x="2" y="340"/>
                </a:lnTo>
                <a:lnTo>
                  <a:pt x="1" y="316"/>
                </a:lnTo>
                <a:lnTo>
                  <a:pt x="0" y="297"/>
                </a:lnTo>
                <a:lnTo>
                  <a:pt x="0" y="283"/>
                </a:lnTo>
                <a:lnTo>
                  <a:pt x="0" y="276"/>
                </a:lnTo>
                <a:lnTo>
                  <a:pt x="0" y="167"/>
                </a:lnTo>
                <a:lnTo>
                  <a:pt x="661" y="167"/>
                </a:lnTo>
                <a:lnTo>
                  <a:pt x="661" y="131"/>
                </a:lnTo>
                <a:lnTo>
                  <a:pt x="661" y="98"/>
                </a:lnTo>
                <a:lnTo>
                  <a:pt x="661" y="69"/>
                </a:lnTo>
                <a:lnTo>
                  <a:pt x="661" y="46"/>
                </a:lnTo>
                <a:lnTo>
                  <a:pt x="662" y="27"/>
                </a:lnTo>
                <a:lnTo>
                  <a:pt x="662" y="12"/>
                </a:lnTo>
                <a:lnTo>
                  <a:pt x="663" y="3"/>
                </a:lnTo>
                <a:lnTo>
                  <a:pt x="663" y="0"/>
                </a:lnTo>
                <a:lnTo>
                  <a:pt x="1661"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grpSp>
        <p:nvGrpSpPr>
          <p:cNvPr id="20" name="Group 555">
            <a:extLst>
              <a:ext uri="{FF2B5EF4-FFF2-40B4-BE49-F238E27FC236}">
                <a16:creationId xmlns:a16="http://schemas.microsoft.com/office/drawing/2014/main" id="{5F49BA31-599E-4F7C-88C3-AE719DAB8D54}"/>
              </a:ext>
            </a:extLst>
          </p:cNvPr>
          <p:cNvGrpSpPr>
            <a:grpSpLocks noChangeAspect="1"/>
          </p:cNvGrpSpPr>
          <p:nvPr/>
        </p:nvGrpSpPr>
        <p:grpSpPr bwMode="auto">
          <a:xfrm>
            <a:off x="3244156" y="4761549"/>
            <a:ext cx="249340" cy="326657"/>
            <a:chOff x="5892" y="2444"/>
            <a:chExt cx="258" cy="338"/>
          </a:xfrm>
          <a:solidFill>
            <a:schemeClr val="accent4"/>
          </a:solidFill>
        </p:grpSpPr>
        <p:sp>
          <p:nvSpPr>
            <p:cNvPr id="21" name="Freeform 557">
              <a:extLst>
                <a:ext uri="{FF2B5EF4-FFF2-40B4-BE49-F238E27FC236}">
                  <a16:creationId xmlns:a16="http://schemas.microsoft.com/office/drawing/2014/main" id="{6F7CD94F-FCE4-44FF-8DAD-EACF8C569A8F}"/>
                </a:ext>
              </a:extLst>
            </p:cNvPr>
            <p:cNvSpPr>
              <a:spLocks/>
            </p:cNvSpPr>
            <p:nvPr/>
          </p:nvSpPr>
          <p:spPr bwMode="auto">
            <a:xfrm>
              <a:off x="5960" y="2444"/>
              <a:ext cx="122" cy="56"/>
            </a:xfrm>
            <a:custGeom>
              <a:avLst/>
              <a:gdLst>
                <a:gd name="T0" fmla="*/ 415 w 1216"/>
                <a:gd name="T1" fmla="*/ 0 h 561"/>
                <a:gd name="T2" fmla="*/ 802 w 1216"/>
                <a:gd name="T3" fmla="*/ 0 h 561"/>
                <a:gd name="T4" fmla="*/ 827 w 1216"/>
                <a:gd name="T5" fmla="*/ 2 h 561"/>
                <a:gd name="T6" fmla="*/ 852 w 1216"/>
                <a:gd name="T7" fmla="*/ 10 h 561"/>
                <a:gd name="T8" fmla="*/ 874 w 1216"/>
                <a:gd name="T9" fmla="*/ 22 h 561"/>
                <a:gd name="T10" fmla="*/ 893 w 1216"/>
                <a:gd name="T11" fmla="*/ 38 h 561"/>
                <a:gd name="T12" fmla="*/ 908 w 1216"/>
                <a:gd name="T13" fmla="*/ 57 h 561"/>
                <a:gd name="T14" fmla="*/ 921 w 1216"/>
                <a:gd name="T15" fmla="*/ 79 h 561"/>
                <a:gd name="T16" fmla="*/ 928 w 1216"/>
                <a:gd name="T17" fmla="*/ 103 h 561"/>
                <a:gd name="T18" fmla="*/ 931 w 1216"/>
                <a:gd name="T19" fmla="*/ 129 h 561"/>
                <a:gd name="T20" fmla="*/ 931 w 1216"/>
                <a:gd name="T21" fmla="*/ 294 h 561"/>
                <a:gd name="T22" fmla="*/ 1216 w 1216"/>
                <a:gd name="T23" fmla="*/ 294 h 561"/>
                <a:gd name="T24" fmla="*/ 1216 w 1216"/>
                <a:gd name="T25" fmla="*/ 497 h 561"/>
                <a:gd name="T26" fmla="*/ 1214 w 1216"/>
                <a:gd name="T27" fmla="*/ 514 h 561"/>
                <a:gd name="T28" fmla="*/ 1208 w 1216"/>
                <a:gd name="T29" fmla="*/ 529 h 561"/>
                <a:gd name="T30" fmla="*/ 1197 w 1216"/>
                <a:gd name="T31" fmla="*/ 543 h 561"/>
                <a:gd name="T32" fmla="*/ 1184 w 1216"/>
                <a:gd name="T33" fmla="*/ 553 h 561"/>
                <a:gd name="T34" fmla="*/ 1169 w 1216"/>
                <a:gd name="T35" fmla="*/ 559 h 561"/>
                <a:gd name="T36" fmla="*/ 1152 w 1216"/>
                <a:gd name="T37" fmla="*/ 561 h 561"/>
                <a:gd name="T38" fmla="*/ 64 w 1216"/>
                <a:gd name="T39" fmla="*/ 561 h 561"/>
                <a:gd name="T40" fmla="*/ 47 w 1216"/>
                <a:gd name="T41" fmla="*/ 559 h 561"/>
                <a:gd name="T42" fmla="*/ 32 w 1216"/>
                <a:gd name="T43" fmla="*/ 553 h 561"/>
                <a:gd name="T44" fmla="*/ 19 w 1216"/>
                <a:gd name="T45" fmla="*/ 543 h 561"/>
                <a:gd name="T46" fmla="*/ 8 w 1216"/>
                <a:gd name="T47" fmla="*/ 529 h 561"/>
                <a:gd name="T48" fmla="*/ 2 w 1216"/>
                <a:gd name="T49" fmla="*/ 514 h 561"/>
                <a:gd name="T50" fmla="*/ 0 w 1216"/>
                <a:gd name="T51" fmla="*/ 497 h 561"/>
                <a:gd name="T52" fmla="*/ 0 w 1216"/>
                <a:gd name="T53" fmla="*/ 294 h 561"/>
                <a:gd name="T54" fmla="*/ 286 w 1216"/>
                <a:gd name="T55" fmla="*/ 294 h 561"/>
                <a:gd name="T56" fmla="*/ 286 w 1216"/>
                <a:gd name="T57" fmla="*/ 129 h 561"/>
                <a:gd name="T58" fmla="*/ 288 w 1216"/>
                <a:gd name="T59" fmla="*/ 103 h 561"/>
                <a:gd name="T60" fmla="*/ 295 w 1216"/>
                <a:gd name="T61" fmla="*/ 79 h 561"/>
                <a:gd name="T62" fmla="*/ 307 w 1216"/>
                <a:gd name="T63" fmla="*/ 57 h 561"/>
                <a:gd name="T64" fmla="*/ 323 w 1216"/>
                <a:gd name="T65" fmla="*/ 38 h 561"/>
                <a:gd name="T66" fmla="*/ 342 w 1216"/>
                <a:gd name="T67" fmla="*/ 22 h 561"/>
                <a:gd name="T68" fmla="*/ 364 w 1216"/>
                <a:gd name="T69" fmla="*/ 10 h 561"/>
                <a:gd name="T70" fmla="*/ 389 w 1216"/>
                <a:gd name="T71" fmla="*/ 2 h 561"/>
                <a:gd name="T72" fmla="*/ 415 w 1216"/>
                <a:gd name="T73"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16" h="561">
                  <a:moveTo>
                    <a:pt x="415" y="0"/>
                  </a:moveTo>
                  <a:lnTo>
                    <a:pt x="802" y="0"/>
                  </a:lnTo>
                  <a:lnTo>
                    <a:pt x="827" y="2"/>
                  </a:lnTo>
                  <a:lnTo>
                    <a:pt x="852" y="10"/>
                  </a:lnTo>
                  <a:lnTo>
                    <a:pt x="874" y="22"/>
                  </a:lnTo>
                  <a:lnTo>
                    <a:pt x="893" y="38"/>
                  </a:lnTo>
                  <a:lnTo>
                    <a:pt x="908" y="57"/>
                  </a:lnTo>
                  <a:lnTo>
                    <a:pt x="921" y="79"/>
                  </a:lnTo>
                  <a:lnTo>
                    <a:pt x="928" y="103"/>
                  </a:lnTo>
                  <a:lnTo>
                    <a:pt x="931" y="129"/>
                  </a:lnTo>
                  <a:lnTo>
                    <a:pt x="931" y="294"/>
                  </a:lnTo>
                  <a:lnTo>
                    <a:pt x="1216" y="294"/>
                  </a:lnTo>
                  <a:lnTo>
                    <a:pt x="1216" y="497"/>
                  </a:lnTo>
                  <a:lnTo>
                    <a:pt x="1214" y="514"/>
                  </a:lnTo>
                  <a:lnTo>
                    <a:pt x="1208" y="529"/>
                  </a:lnTo>
                  <a:lnTo>
                    <a:pt x="1197" y="543"/>
                  </a:lnTo>
                  <a:lnTo>
                    <a:pt x="1184" y="553"/>
                  </a:lnTo>
                  <a:lnTo>
                    <a:pt x="1169" y="559"/>
                  </a:lnTo>
                  <a:lnTo>
                    <a:pt x="1152" y="561"/>
                  </a:lnTo>
                  <a:lnTo>
                    <a:pt x="64" y="561"/>
                  </a:lnTo>
                  <a:lnTo>
                    <a:pt x="47" y="559"/>
                  </a:lnTo>
                  <a:lnTo>
                    <a:pt x="32" y="553"/>
                  </a:lnTo>
                  <a:lnTo>
                    <a:pt x="19" y="543"/>
                  </a:lnTo>
                  <a:lnTo>
                    <a:pt x="8" y="529"/>
                  </a:lnTo>
                  <a:lnTo>
                    <a:pt x="2" y="514"/>
                  </a:lnTo>
                  <a:lnTo>
                    <a:pt x="0" y="497"/>
                  </a:lnTo>
                  <a:lnTo>
                    <a:pt x="0" y="294"/>
                  </a:lnTo>
                  <a:lnTo>
                    <a:pt x="286" y="294"/>
                  </a:lnTo>
                  <a:lnTo>
                    <a:pt x="286" y="129"/>
                  </a:lnTo>
                  <a:lnTo>
                    <a:pt x="288" y="103"/>
                  </a:lnTo>
                  <a:lnTo>
                    <a:pt x="295" y="79"/>
                  </a:lnTo>
                  <a:lnTo>
                    <a:pt x="307" y="57"/>
                  </a:lnTo>
                  <a:lnTo>
                    <a:pt x="323" y="38"/>
                  </a:lnTo>
                  <a:lnTo>
                    <a:pt x="342" y="22"/>
                  </a:lnTo>
                  <a:lnTo>
                    <a:pt x="364" y="10"/>
                  </a:lnTo>
                  <a:lnTo>
                    <a:pt x="389" y="2"/>
                  </a:lnTo>
                  <a:lnTo>
                    <a:pt x="4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sp>
          <p:nvSpPr>
            <p:cNvPr id="22" name="Freeform 558">
              <a:extLst>
                <a:ext uri="{FF2B5EF4-FFF2-40B4-BE49-F238E27FC236}">
                  <a16:creationId xmlns:a16="http://schemas.microsoft.com/office/drawing/2014/main" id="{75FFD2AA-AB81-4213-864D-67C96DD59EF7}"/>
                </a:ext>
              </a:extLst>
            </p:cNvPr>
            <p:cNvSpPr>
              <a:spLocks noEditPoints="1"/>
            </p:cNvSpPr>
            <p:nvPr/>
          </p:nvSpPr>
          <p:spPr bwMode="auto">
            <a:xfrm>
              <a:off x="5892" y="2473"/>
              <a:ext cx="258" cy="309"/>
            </a:xfrm>
            <a:custGeom>
              <a:avLst/>
              <a:gdLst>
                <a:gd name="T0" fmla="*/ 323 w 2580"/>
                <a:gd name="T1" fmla="*/ 685 h 3088"/>
                <a:gd name="T2" fmla="*/ 323 w 2580"/>
                <a:gd name="T3" fmla="*/ 2766 h 3088"/>
                <a:gd name="T4" fmla="*/ 2258 w 2580"/>
                <a:gd name="T5" fmla="*/ 2766 h 3088"/>
                <a:gd name="T6" fmla="*/ 2258 w 2580"/>
                <a:gd name="T7" fmla="*/ 685 h 3088"/>
                <a:gd name="T8" fmla="*/ 323 w 2580"/>
                <a:gd name="T9" fmla="*/ 685 h 3088"/>
                <a:gd name="T10" fmla="*/ 0 w 2580"/>
                <a:gd name="T11" fmla="*/ 0 h 3088"/>
                <a:gd name="T12" fmla="*/ 553 w 2580"/>
                <a:gd name="T13" fmla="*/ 0 h 3088"/>
                <a:gd name="T14" fmla="*/ 553 w 2580"/>
                <a:gd name="T15" fmla="*/ 203 h 3088"/>
                <a:gd name="T16" fmla="*/ 556 w 2580"/>
                <a:gd name="T17" fmla="*/ 237 h 3088"/>
                <a:gd name="T18" fmla="*/ 565 w 2580"/>
                <a:gd name="T19" fmla="*/ 271 h 3088"/>
                <a:gd name="T20" fmla="*/ 579 w 2580"/>
                <a:gd name="T21" fmla="*/ 301 h 3088"/>
                <a:gd name="T22" fmla="*/ 599 w 2580"/>
                <a:gd name="T23" fmla="*/ 327 h 3088"/>
                <a:gd name="T24" fmla="*/ 621 w 2580"/>
                <a:gd name="T25" fmla="*/ 351 h 3088"/>
                <a:gd name="T26" fmla="*/ 649 w 2580"/>
                <a:gd name="T27" fmla="*/ 370 h 3088"/>
                <a:gd name="T28" fmla="*/ 679 w 2580"/>
                <a:gd name="T29" fmla="*/ 384 h 3088"/>
                <a:gd name="T30" fmla="*/ 712 w 2580"/>
                <a:gd name="T31" fmla="*/ 393 h 3088"/>
                <a:gd name="T32" fmla="*/ 746 w 2580"/>
                <a:gd name="T33" fmla="*/ 396 h 3088"/>
                <a:gd name="T34" fmla="*/ 1834 w 2580"/>
                <a:gd name="T35" fmla="*/ 396 h 3088"/>
                <a:gd name="T36" fmla="*/ 1868 w 2580"/>
                <a:gd name="T37" fmla="*/ 393 h 3088"/>
                <a:gd name="T38" fmla="*/ 1901 w 2580"/>
                <a:gd name="T39" fmla="*/ 384 h 3088"/>
                <a:gd name="T40" fmla="*/ 1931 w 2580"/>
                <a:gd name="T41" fmla="*/ 370 h 3088"/>
                <a:gd name="T42" fmla="*/ 1959 w 2580"/>
                <a:gd name="T43" fmla="*/ 351 h 3088"/>
                <a:gd name="T44" fmla="*/ 1981 w 2580"/>
                <a:gd name="T45" fmla="*/ 327 h 3088"/>
                <a:gd name="T46" fmla="*/ 2001 w 2580"/>
                <a:gd name="T47" fmla="*/ 301 h 3088"/>
                <a:gd name="T48" fmla="*/ 2015 w 2580"/>
                <a:gd name="T49" fmla="*/ 271 h 3088"/>
                <a:gd name="T50" fmla="*/ 2024 w 2580"/>
                <a:gd name="T51" fmla="*/ 237 h 3088"/>
                <a:gd name="T52" fmla="*/ 2027 w 2580"/>
                <a:gd name="T53" fmla="*/ 203 h 3088"/>
                <a:gd name="T54" fmla="*/ 2027 w 2580"/>
                <a:gd name="T55" fmla="*/ 0 h 3088"/>
                <a:gd name="T56" fmla="*/ 2580 w 2580"/>
                <a:gd name="T57" fmla="*/ 0 h 3088"/>
                <a:gd name="T58" fmla="*/ 2580 w 2580"/>
                <a:gd name="T59" fmla="*/ 2830 h 3088"/>
                <a:gd name="T60" fmla="*/ 2577 w 2580"/>
                <a:gd name="T61" fmla="*/ 2872 h 3088"/>
                <a:gd name="T62" fmla="*/ 2567 w 2580"/>
                <a:gd name="T63" fmla="*/ 2912 h 3088"/>
                <a:gd name="T64" fmla="*/ 2551 w 2580"/>
                <a:gd name="T65" fmla="*/ 2948 h 3088"/>
                <a:gd name="T66" fmla="*/ 2531 w 2580"/>
                <a:gd name="T67" fmla="*/ 2982 h 3088"/>
                <a:gd name="T68" fmla="*/ 2505 w 2580"/>
                <a:gd name="T69" fmla="*/ 3012 h 3088"/>
                <a:gd name="T70" fmla="*/ 2475 w 2580"/>
                <a:gd name="T71" fmla="*/ 3038 h 3088"/>
                <a:gd name="T72" fmla="*/ 2440 w 2580"/>
                <a:gd name="T73" fmla="*/ 3059 h 3088"/>
                <a:gd name="T74" fmla="*/ 2404 w 2580"/>
                <a:gd name="T75" fmla="*/ 3075 h 3088"/>
                <a:gd name="T76" fmla="*/ 2364 w 2580"/>
                <a:gd name="T77" fmla="*/ 3084 h 3088"/>
                <a:gd name="T78" fmla="*/ 2322 w 2580"/>
                <a:gd name="T79" fmla="*/ 3088 h 3088"/>
                <a:gd name="T80" fmla="*/ 258 w 2580"/>
                <a:gd name="T81" fmla="*/ 3088 h 3088"/>
                <a:gd name="T82" fmla="*/ 216 w 2580"/>
                <a:gd name="T83" fmla="*/ 3084 h 3088"/>
                <a:gd name="T84" fmla="*/ 176 w 2580"/>
                <a:gd name="T85" fmla="*/ 3075 h 3088"/>
                <a:gd name="T86" fmla="*/ 140 w 2580"/>
                <a:gd name="T87" fmla="*/ 3059 h 3088"/>
                <a:gd name="T88" fmla="*/ 105 w 2580"/>
                <a:gd name="T89" fmla="*/ 3038 h 3088"/>
                <a:gd name="T90" fmla="*/ 75 w 2580"/>
                <a:gd name="T91" fmla="*/ 3012 h 3088"/>
                <a:gd name="T92" fmla="*/ 49 w 2580"/>
                <a:gd name="T93" fmla="*/ 2982 h 3088"/>
                <a:gd name="T94" fmla="*/ 29 w 2580"/>
                <a:gd name="T95" fmla="*/ 2948 h 3088"/>
                <a:gd name="T96" fmla="*/ 13 w 2580"/>
                <a:gd name="T97" fmla="*/ 2912 h 3088"/>
                <a:gd name="T98" fmla="*/ 3 w 2580"/>
                <a:gd name="T99" fmla="*/ 2872 h 3088"/>
                <a:gd name="T100" fmla="*/ 0 w 2580"/>
                <a:gd name="T101" fmla="*/ 2830 h 3088"/>
                <a:gd name="T102" fmla="*/ 0 w 2580"/>
                <a:gd name="T103" fmla="*/ 0 h 3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80" h="3088">
                  <a:moveTo>
                    <a:pt x="323" y="685"/>
                  </a:moveTo>
                  <a:lnTo>
                    <a:pt x="323" y="2766"/>
                  </a:lnTo>
                  <a:lnTo>
                    <a:pt x="2258" y="2766"/>
                  </a:lnTo>
                  <a:lnTo>
                    <a:pt x="2258" y="685"/>
                  </a:lnTo>
                  <a:lnTo>
                    <a:pt x="323" y="685"/>
                  </a:lnTo>
                  <a:close/>
                  <a:moveTo>
                    <a:pt x="0" y="0"/>
                  </a:moveTo>
                  <a:lnTo>
                    <a:pt x="553" y="0"/>
                  </a:lnTo>
                  <a:lnTo>
                    <a:pt x="553" y="203"/>
                  </a:lnTo>
                  <a:lnTo>
                    <a:pt x="556" y="237"/>
                  </a:lnTo>
                  <a:lnTo>
                    <a:pt x="565" y="271"/>
                  </a:lnTo>
                  <a:lnTo>
                    <a:pt x="579" y="301"/>
                  </a:lnTo>
                  <a:lnTo>
                    <a:pt x="599" y="327"/>
                  </a:lnTo>
                  <a:lnTo>
                    <a:pt x="621" y="351"/>
                  </a:lnTo>
                  <a:lnTo>
                    <a:pt x="649" y="370"/>
                  </a:lnTo>
                  <a:lnTo>
                    <a:pt x="679" y="384"/>
                  </a:lnTo>
                  <a:lnTo>
                    <a:pt x="712" y="393"/>
                  </a:lnTo>
                  <a:lnTo>
                    <a:pt x="746" y="396"/>
                  </a:lnTo>
                  <a:lnTo>
                    <a:pt x="1834" y="396"/>
                  </a:lnTo>
                  <a:lnTo>
                    <a:pt x="1868" y="393"/>
                  </a:lnTo>
                  <a:lnTo>
                    <a:pt x="1901" y="384"/>
                  </a:lnTo>
                  <a:lnTo>
                    <a:pt x="1931" y="370"/>
                  </a:lnTo>
                  <a:lnTo>
                    <a:pt x="1959" y="351"/>
                  </a:lnTo>
                  <a:lnTo>
                    <a:pt x="1981" y="327"/>
                  </a:lnTo>
                  <a:lnTo>
                    <a:pt x="2001" y="301"/>
                  </a:lnTo>
                  <a:lnTo>
                    <a:pt x="2015" y="271"/>
                  </a:lnTo>
                  <a:lnTo>
                    <a:pt x="2024" y="237"/>
                  </a:lnTo>
                  <a:lnTo>
                    <a:pt x="2027" y="203"/>
                  </a:lnTo>
                  <a:lnTo>
                    <a:pt x="2027" y="0"/>
                  </a:lnTo>
                  <a:lnTo>
                    <a:pt x="2580" y="0"/>
                  </a:lnTo>
                  <a:lnTo>
                    <a:pt x="2580" y="2830"/>
                  </a:lnTo>
                  <a:lnTo>
                    <a:pt x="2577" y="2872"/>
                  </a:lnTo>
                  <a:lnTo>
                    <a:pt x="2567" y="2912"/>
                  </a:lnTo>
                  <a:lnTo>
                    <a:pt x="2551" y="2948"/>
                  </a:lnTo>
                  <a:lnTo>
                    <a:pt x="2531" y="2982"/>
                  </a:lnTo>
                  <a:lnTo>
                    <a:pt x="2505" y="3012"/>
                  </a:lnTo>
                  <a:lnTo>
                    <a:pt x="2475" y="3038"/>
                  </a:lnTo>
                  <a:lnTo>
                    <a:pt x="2440" y="3059"/>
                  </a:lnTo>
                  <a:lnTo>
                    <a:pt x="2404" y="3075"/>
                  </a:lnTo>
                  <a:lnTo>
                    <a:pt x="2364" y="3084"/>
                  </a:lnTo>
                  <a:lnTo>
                    <a:pt x="2322" y="3088"/>
                  </a:lnTo>
                  <a:lnTo>
                    <a:pt x="258" y="3088"/>
                  </a:lnTo>
                  <a:lnTo>
                    <a:pt x="216" y="3084"/>
                  </a:lnTo>
                  <a:lnTo>
                    <a:pt x="176" y="3075"/>
                  </a:lnTo>
                  <a:lnTo>
                    <a:pt x="140" y="3059"/>
                  </a:lnTo>
                  <a:lnTo>
                    <a:pt x="105" y="3038"/>
                  </a:lnTo>
                  <a:lnTo>
                    <a:pt x="75" y="3012"/>
                  </a:lnTo>
                  <a:lnTo>
                    <a:pt x="49" y="2982"/>
                  </a:lnTo>
                  <a:lnTo>
                    <a:pt x="29" y="2948"/>
                  </a:lnTo>
                  <a:lnTo>
                    <a:pt x="13" y="2912"/>
                  </a:lnTo>
                  <a:lnTo>
                    <a:pt x="3" y="2872"/>
                  </a:lnTo>
                  <a:lnTo>
                    <a:pt x="0" y="283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sp>
          <p:nvSpPr>
            <p:cNvPr id="23" name="Rectangle 559">
              <a:extLst>
                <a:ext uri="{FF2B5EF4-FFF2-40B4-BE49-F238E27FC236}">
                  <a16:creationId xmlns:a16="http://schemas.microsoft.com/office/drawing/2014/main" id="{5816ED84-ED20-4DA3-AD95-369A7F7D5502}"/>
                </a:ext>
              </a:extLst>
            </p:cNvPr>
            <p:cNvSpPr>
              <a:spLocks noChangeArrowheads="1"/>
            </p:cNvSpPr>
            <p:nvPr/>
          </p:nvSpPr>
          <p:spPr bwMode="auto">
            <a:xfrm>
              <a:off x="5959" y="2574"/>
              <a:ext cx="124" cy="2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sp>
          <p:nvSpPr>
            <p:cNvPr id="24" name="Rectangle 560">
              <a:extLst>
                <a:ext uri="{FF2B5EF4-FFF2-40B4-BE49-F238E27FC236}">
                  <a16:creationId xmlns:a16="http://schemas.microsoft.com/office/drawing/2014/main" id="{C0442CBC-CA47-4109-844F-0AD854C1CFF7}"/>
                </a:ext>
              </a:extLst>
            </p:cNvPr>
            <p:cNvSpPr>
              <a:spLocks noChangeArrowheads="1"/>
            </p:cNvSpPr>
            <p:nvPr/>
          </p:nvSpPr>
          <p:spPr bwMode="auto">
            <a:xfrm>
              <a:off x="5960" y="2627"/>
              <a:ext cx="123" cy="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sp>
          <p:nvSpPr>
            <p:cNvPr id="25" name="Rectangle 561">
              <a:extLst>
                <a:ext uri="{FF2B5EF4-FFF2-40B4-BE49-F238E27FC236}">
                  <a16:creationId xmlns:a16="http://schemas.microsoft.com/office/drawing/2014/main" id="{9094EC90-28E5-4F62-A095-B4A6F33ADA19}"/>
                </a:ext>
              </a:extLst>
            </p:cNvPr>
            <p:cNvSpPr>
              <a:spLocks noChangeArrowheads="1"/>
            </p:cNvSpPr>
            <p:nvPr/>
          </p:nvSpPr>
          <p:spPr bwMode="auto">
            <a:xfrm>
              <a:off x="5960" y="2679"/>
              <a:ext cx="50" cy="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grpSp>
      <p:grpSp>
        <p:nvGrpSpPr>
          <p:cNvPr id="26" name="Group 224">
            <a:extLst>
              <a:ext uri="{FF2B5EF4-FFF2-40B4-BE49-F238E27FC236}">
                <a16:creationId xmlns:a16="http://schemas.microsoft.com/office/drawing/2014/main" id="{49A4A20F-1F07-4015-BA5F-4C0FFED98244}"/>
              </a:ext>
            </a:extLst>
          </p:cNvPr>
          <p:cNvGrpSpPr>
            <a:grpSpLocks noChangeAspect="1"/>
          </p:cNvGrpSpPr>
          <p:nvPr/>
        </p:nvGrpSpPr>
        <p:grpSpPr bwMode="auto">
          <a:xfrm>
            <a:off x="874637" y="3154966"/>
            <a:ext cx="347718" cy="347159"/>
            <a:chOff x="4116" y="2102"/>
            <a:chExt cx="1242" cy="1240"/>
          </a:xfrm>
          <a:solidFill>
            <a:schemeClr val="accent4"/>
          </a:solidFill>
        </p:grpSpPr>
        <p:sp>
          <p:nvSpPr>
            <p:cNvPr id="27" name="Freeform 226">
              <a:extLst>
                <a:ext uri="{FF2B5EF4-FFF2-40B4-BE49-F238E27FC236}">
                  <a16:creationId xmlns:a16="http://schemas.microsoft.com/office/drawing/2014/main" id="{0C0AAA3C-395D-4F33-B468-2538E459FD73}"/>
                </a:ext>
              </a:extLst>
            </p:cNvPr>
            <p:cNvSpPr>
              <a:spLocks noEditPoints="1"/>
            </p:cNvSpPr>
            <p:nvPr/>
          </p:nvSpPr>
          <p:spPr bwMode="auto">
            <a:xfrm>
              <a:off x="4417" y="2402"/>
              <a:ext cx="941" cy="940"/>
            </a:xfrm>
            <a:custGeom>
              <a:avLst/>
              <a:gdLst>
                <a:gd name="T0" fmla="*/ 1140 w 2824"/>
                <a:gd name="T1" fmla="*/ 983 h 2818"/>
                <a:gd name="T2" fmla="*/ 935 w 2824"/>
                <a:gd name="T3" fmla="*/ 1239 h 2818"/>
                <a:gd name="T4" fmla="*/ 935 w 2824"/>
                <a:gd name="T5" fmla="*/ 1579 h 2818"/>
                <a:gd name="T6" fmla="*/ 1140 w 2824"/>
                <a:gd name="T7" fmla="*/ 1835 h 2818"/>
                <a:gd name="T8" fmla="*/ 1470 w 2824"/>
                <a:gd name="T9" fmla="*/ 1912 h 2818"/>
                <a:gd name="T10" fmla="*/ 1770 w 2824"/>
                <a:gd name="T11" fmla="*/ 1766 h 2818"/>
                <a:gd name="T12" fmla="*/ 1915 w 2824"/>
                <a:gd name="T13" fmla="*/ 1468 h 2818"/>
                <a:gd name="T14" fmla="*/ 1839 w 2824"/>
                <a:gd name="T15" fmla="*/ 1138 h 2818"/>
                <a:gd name="T16" fmla="*/ 1582 w 2824"/>
                <a:gd name="T17" fmla="*/ 932 h 2818"/>
                <a:gd name="T18" fmla="*/ 1557 w 2824"/>
                <a:gd name="T19" fmla="*/ 3 h 2818"/>
                <a:gd name="T20" fmla="*/ 1692 w 2824"/>
                <a:gd name="T21" fmla="*/ 138 h 2818"/>
                <a:gd name="T22" fmla="*/ 1731 w 2824"/>
                <a:gd name="T23" fmla="*/ 378 h 2818"/>
                <a:gd name="T24" fmla="*/ 1923 w 2824"/>
                <a:gd name="T25" fmla="*/ 456 h 2818"/>
                <a:gd name="T26" fmla="*/ 2109 w 2824"/>
                <a:gd name="T27" fmla="*/ 317 h 2818"/>
                <a:gd name="T28" fmla="*/ 2263 w 2824"/>
                <a:gd name="T29" fmla="*/ 293 h 2818"/>
                <a:gd name="T30" fmla="*/ 2523 w 2824"/>
                <a:gd name="T31" fmla="*/ 541 h 2818"/>
                <a:gd name="T32" fmla="*/ 2508 w 2824"/>
                <a:gd name="T33" fmla="*/ 711 h 2818"/>
                <a:gd name="T34" fmla="*/ 2367 w 2824"/>
                <a:gd name="T35" fmla="*/ 906 h 2818"/>
                <a:gd name="T36" fmla="*/ 2445 w 2824"/>
                <a:gd name="T37" fmla="*/ 1090 h 2818"/>
                <a:gd name="T38" fmla="*/ 2686 w 2824"/>
                <a:gd name="T39" fmla="*/ 1130 h 2818"/>
                <a:gd name="T40" fmla="*/ 2820 w 2824"/>
                <a:gd name="T41" fmla="*/ 1264 h 2818"/>
                <a:gd name="T42" fmla="*/ 2772 w 2824"/>
                <a:gd name="T43" fmla="*/ 1641 h 2818"/>
                <a:gd name="T44" fmla="*/ 2497 w 2824"/>
                <a:gd name="T45" fmla="*/ 1694 h 2818"/>
                <a:gd name="T46" fmla="*/ 2401 w 2824"/>
                <a:gd name="T47" fmla="*/ 1818 h 2818"/>
                <a:gd name="T48" fmla="*/ 2381 w 2824"/>
                <a:gd name="T49" fmla="*/ 1972 h 2818"/>
                <a:gd name="T50" fmla="*/ 2538 w 2824"/>
                <a:gd name="T51" fmla="*/ 2191 h 2818"/>
                <a:gd name="T52" fmla="*/ 2331 w 2824"/>
                <a:gd name="T53" fmla="*/ 2483 h 2818"/>
                <a:gd name="T54" fmla="*/ 2182 w 2824"/>
                <a:gd name="T55" fmla="*/ 2532 h 2818"/>
                <a:gd name="T56" fmla="*/ 1977 w 2824"/>
                <a:gd name="T57" fmla="*/ 2377 h 2818"/>
                <a:gd name="T58" fmla="*/ 1875 w 2824"/>
                <a:gd name="T59" fmla="*/ 2372 h 2818"/>
                <a:gd name="T60" fmla="*/ 1706 w 2824"/>
                <a:gd name="T61" fmla="*/ 2474 h 2818"/>
                <a:gd name="T62" fmla="*/ 1666 w 2824"/>
                <a:gd name="T63" fmla="*/ 2742 h 2818"/>
                <a:gd name="T64" fmla="*/ 1301 w 2824"/>
                <a:gd name="T65" fmla="*/ 2818 h 2818"/>
                <a:gd name="T66" fmla="*/ 1142 w 2824"/>
                <a:gd name="T67" fmla="*/ 2712 h 2818"/>
                <a:gd name="T68" fmla="*/ 1107 w 2824"/>
                <a:gd name="T69" fmla="*/ 2455 h 2818"/>
                <a:gd name="T70" fmla="*/ 927 w 2824"/>
                <a:gd name="T71" fmla="*/ 2365 h 2818"/>
                <a:gd name="T72" fmla="*/ 736 w 2824"/>
                <a:gd name="T73" fmla="*/ 2483 h 2818"/>
                <a:gd name="T74" fmla="*/ 586 w 2824"/>
                <a:gd name="T75" fmla="*/ 2532 h 2818"/>
                <a:gd name="T76" fmla="*/ 316 w 2824"/>
                <a:gd name="T77" fmla="*/ 2304 h 2818"/>
                <a:gd name="T78" fmla="*/ 301 w 2824"/>
                <a:gd name="T79" fmla="*/ 2134 h 2818"/>
                <a:gd name="T80" fmla="*/ 455 w 2824"/>
                <a:gd name="T81" fmla="*/ 1933 h 2818"/>
                <a:gd name="T82" fmla="*/ 392 w 2824"/>
                <a:gd name="T83" fmla="*/ 1745 h 2818"/>
                <a:gd name="T84" fmla="*/ 173 w 2824"/>
                <a:gd name="T85" fmla="*/ 1692 h 2818"/>
                <a:gd name="T86" fmla="*/ 14 w 2824"/>
                <a:gd name="T87" fmla="*/ 1587 h 2818"/>
                <a:gd name="T88" fmla="*/ 30 w 2824"/>
                <a:gd name="T89" fmla="*/ 1203 h 2818"/>
                <a:gd name="T90" fmla="*/ 309 w 2824"/>
                <a:gd name="T91" fmla="*/ 1126 h 2818"/>
                <a:gd name="T92" fmla="*/ 401 w 2824"/>
                <a:gd name="T93" fmla="*/ 1054 h 2818"/>
                <a:gd name="T94" fmla="*/ 451 w 2824"/>
                <a:gd name="T95" fmla="*/ 864 h 2818"/>
                <a:gd name="T96" fmla="*/ 293 w 2824"/>
                <a:gd name="T97" fmla="*/ 666 h 2818"/>
                <a:gd name="T98" fmla="*/ 318 w 2824"/>
                <a:gd name="T99" fmla="*/ 512 h 2818"/>
                <a:gd name="T100" fmla="*/ 586 w 2824"/>
                <a:gd name="T101" fmla="*/ 286 h 2818"/>
                <a:gd name="T102" fmla="*/ 736 w 2824"/>
                <a:gd name="T103" fmla="*/ 335 h 2818"/>
                <a:gd name="T104" fmla="*/ 919 w 2824"/>
                <a:gd name="T105" fmla="*/ 454 h 2818"/>
                <a:gd name="T106" fmla="*/ 1092 w 2824"/>
                <a:gd name="T107" fmla="*/ 378 h 2818"/>
                <a:gd name="T108" fmla="*/ 1132 w 2824"/>
                <a:gd name="T109" fmla="*/ 138 h 2818"/>
                <a:gd name="T110" fmla="*/ 1267 w 2824"/>
                <a:gd name="T111" fmla="*/ 3 h 2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24" h="2818">
                  <a:moveTo>
                    <a:pt x="1412" y="903"/>
                  </a:moveTo>
                  <a:lnTo>
                    <a:pt x="1353" y="906"/>
                  </a:lnTo>
                  <a:lnTo>
                    <a:pt x="1296" y="916"/>
                  </a:lnTo>
                  <a:lnTo>
                    <a:pt x="1241" y="932"/>
                  </a:lnTo>
                  <a:lnTo>
                    <a:pt x="1189" y="955"/>
                  </a:lnTo>
                  <a:lnTo>
                    <a:pt x="1140" y="983"/>
                  </a:lnTo>
                  <a:lnTo>
                    <a:pt x="1096" y="1014"/>
                  </a:lnTo>
                  <a:lnTo>
                    <a:pt x="1053" y="1052"/>
                  </a:lnTo>
                  <a:lnTo>
                    <a:pt x="1017" y="1093"/>
                  </a:lnTo>
                  <a:lnTo>
                    <a:pt x="984" y="1138"/>
                  </a:lnTo>
                  <a:lnTo>
                    <a:pt x="956" y="1187"/>
                  </a:lnTo>
                  <a:lnTo>
                    <a:pt x="935" y="1239"/>
                  </a:lnTo>
                  <a:lnTo>
                    <a:pt x="919" y="1293"/>
                  </a:lnTo>
                  <a:lnTo>
                    <a:pt x="908" y="1350"/>
                  </a:lnTo>
                  <a:lnTo>
                    <a:pt x="905" y="1409"/>
                  </a:lnTo>
                  <a:lnTo>
                    <a:pt x="908" y="1468"/>
                  </a:lnTo>
                  <a:lnTo>
                    <a:pt x="919" y="1525"/>
                  </a:lnTo>
                  <a:lnTo>
                    <a:pt x="935" y="1579"/>
                  </a:lnTo>
                  <a:lnTo>
                    <a:pt x="956" y="1631"/>
                  </a:lnTo>
                  <a:lnTo>
                    <a:pt x="984" y="1680"/>
                  </a:lnTo>
                  <a:lnTo>
                    <a:pt x="1017" y="1725"/>
                  </a:lnTo>
                  <a:lnTo>
                    <a:pt x="1053" y="1766"/>
                  </a:lnTo>
                  <a:lnTo>
                    <a:pt x="1096" y="1803"/>
                  </a:lnTo>
                  <a:lnTo>
                    <a:pt x="1140" y="1835"/>
                  </a:lnTo>
                  <a:lnTo>
                    <a:pt x="1189" y="1863"/>
                  </a:lnTo>
                  <a:lnTo>
                    <a:pt x="1241" y="1885"/>
                  </a:lnTo>
                  <a:lnTo>
                    <a:pt x="1296" y="1901"/>
                  </a:lnTo>
                  <a:lnTo>
                    <a:pt x="1353" y="1912"/>
                  </a:lnTo>
                  <a:lnTo>
                    <a:pt x="1412" y="1915"/>
                  </a:lnTo>
                  <a:lnTo>
                    <a:pt x="1470" y="1912"/>
                  </a:lnTo>
                  <a:lnTo>
                    <a:pt x="1527" y="1901"/>
                  </a:lnTo>
                  <a:lnTo>
                    <a:pt x="1582" y="1885"/>
                  </a:lnTo>
                  <a:lnTo>
                    <a:pt x="1635" y="1863"/>
                  </a:lnTo>
                  <a:lnTo>
                    <a:pt x="1683" y="1835"/>
                  </a:lnTo>
                  <a:lnTo>
                    <a:pt x="1728" y="1803"/>
                  </a:lnTo>
                  <a:lnTo>
                    <a:pt x="1770" y="1766"/>
                  </a:lnTo>
                  <a:lnTo>
                    <a:pt x="1807" y="1725"/>
                  </a:lnTo>
                  <a:lnTo>
                    <a:pt x="1839" y="1680"/>
                  </a:lnTo>
                  <a:lnTo>
                    <a:pt x="1867" y="1631"/>
                  </a:lnTo>
                  <a:lnTo>
                    <a:pt x="1888" y="1579"/>
                  </a:lnTo>
                  <a:lnTo>
                    <a:pt x="1905" y="1525"/>
                  </a:lnTo>
                  <a:lnTo>
                    <a:pt x="1915" y="1468"/>
                  </a:lnTo>
                  <a:lnTo>
                    <a:pt x="1918" y="1409"/>
                  </a:lnTo>
                  <a:lnTo>
                    <a:pt x="1915" y="1350"/>
                  </a:lnTo>
                  <a:lnTo>
                    <a:pt x="1905" y="1293"/>
                  </a:lnTo>
                  <a:lnTo>
                    <a:pt x="1888" y="1239"/>
                  </a:lnTo>
                  <a:lnTo>
                    <a:pt x="1867" y="1187"/>
                  </a:lnTo>
                  <a:lnTo>
                    <a:pt x="1839" y="1138"/>
                  </a:lnTo>
                  <a:lnTo>
                    <a:pt x="1807" y="1093"/>
                  </a:lnTo>
                  <a:lnTo>
                    <a:pt x="1770" y="1052"/>
                  </a:lnTo>
                  <a:lnTo>
                    <a:pt x="1728" y="1014"/>
                  </a:lnTo>
                  <a:lnTo>
                    <a:pt x="1683" y="983"/>
                  </a:lnTo>
                  <a:lnTo>
                    <a:pt x="1635" y="955"/>
                  </a:lnTo>
                  <a:lnTo>
                    <a:pt x="1582" y="932"/>
                  </a:lnTo>
                  <a:lnTo>
                    <a:pt x="1527" y="916"/>
                  </a:lnTo>
                  <a:lnTo>
                    <a:pt x="1470" y="906"/>
                  </a:lnTo>
                  <a:lnTo>
                    <a:pt x="1412" y="903"/>
                  </a:lnTo>
                  <a:close/>
                  <a:moveTo>
                    <a:pt x="1301" y="0"/>
                  </a:moveTo>
                  <a:lnTo>
                    <a:pt x="1522" y="0"/>
                  </a:lnTo>
                  <a:lnTo>
                    <a:pt x="1557" y="3"/>
                  </a:lnTo>
                  <a:lnTo>
                    <a:pt x="1589" y="14"/>
                  </a:lnTo>
                  <a:lnTo>
                    <a:pt x="1619" y="29"/>
                  </a:lnTo>
                  <a:lnTo>
                    <a:pt x="1644" y="50"/>
                  </a:lnTo>
                  <a:lnTo>
                    <a:pt x="1666" y="76"/>
                  </a:lnTo>
                  <a:lnTo>
                    <a:pt x="1682" y="106"/>
                  </a:lnTo>
                  <a:lnTo>
                    <a:pt x="1692" y="138"/>
                  </a:lnTo>
                  <a:lnTo>
                    <a:pt x="1695" y="172"/>
                  </a:lnTo>
                  <a:lnTo>
                    <a:pt x="1695" y="308"/>
                  </a:lnTo>
                  <a:lnTo>
                    <a:pt x="1698" y="326"/>
                  </a:lnTo>
                  <a:lnTo>
                    <a:pt x="1706" y="344"/>
                  </a:lnTo>
                  <a:lnTo>
                    <a:pt x="1717" y="362"/>
                  </a:lnTo>
                  <a:lnTo>
                    <a:pt x="1731" y="378"/>
                  </a:lnTo>
                  <a:lnTo>
                    <a:pt x="1748" y="391"/>
                  </a:lnTo>
                  <a:lnTo>
                    <a:pt x="1767" y="400"/>
                  </a:lnTo>
                  <a:lnTo>
                    <a:pt x="1822" y="422"/>
                  </a:lnTo>
                  <a:lnTo>
                    <a:pt x="1875" y="446"/>
                  </a:lnTo>
                  <a:lnTo>
                    <a:pt x="1897" y="452"/>
                  </a:lnTo>
                  <a:lnTo>
                    <a:pt x="1923" y="456"/>
                  </a:lnTo>
                  <a:lnTo>
                    <a:pt x="1943" y="454"/>
                  </a:lnTo>
                  <a:lnTo>
                    <a:pt x="1961" y="449"/>
                  </a:lnTo>
                  <a:lnTo>
                    <a:pt x="1977" y="441"/>
                  </a:lnTo>
                  <a:lnTo>
                    <a:pt x="1991" y="431"/>
                  </a:lnTo>
                  <a:lnTo>
                    <a:pt x="2087" y="335"/>
                  </a:lnTo>
                  <a:lnTo>
                    <a:pt x="2109" y="317"/>
                  </a:lnTo>
                  <a:lnTo>
                    <a:pt x="2132" y="303"/>
                  </a:lnTo>
                  <a:lnTo>
                    <a:pt x="2156" y="293"/>
                  </a:lnTo>
                  <a:lnTo>
                    <a:pt x="2182" y="286"/>
                  </a:lnTo>
                  <a:lnTo>
                    <a:pt x="2209" y="285"/>
                  </a:lnTo>
                  <a:lnTo>
                    <a:pt x="2237" y="286"/>
                  </a:lnTo>
                  <a:lnTo>
                    <a:pt x="2263" y="293"/>
                  </a:lnTo>
                  <a:lnTo>
                    <a:pt x="2288" y="303"/>
                  </a:lnTo>
                  <a:lnTo>
                    <a:pt x="2311" y="317"/>
                  </a:lnTo>
                  <a:lnTo>
                    <a:pt x="2331" y="335"/>
                  </a:lnTo>
                  <a:lnTo>
                    <a:pt x="2488" y="490"/>
                  </a:lnTo>
                  <a:lnTo>
                    <a:pt x="2508" y="514"/>
                  </a:lnTo>
                  <a:lnTo>
                    <a:pt x="2523" y="541"/>
                  </a:lnTo>
                  <a:lnTo>
                    <a:pt x="2532" y="569"/>
                  </a:lnTo>
                  <a:lnTo>
                    <a:pt x="2538" y="598"/>
                  </a:lnTo>
                  <a:lnTo>
                    <a:pt x="2538" y="627"/>
                  </a:lnTo>
                  <a:lnTo>
                    <a:pt x="2532" y="656"/>
                  </a:lnTo>
                  <a:lnTo>
                    <a:pt x="2523" y="685"/>
                  </a:lnTo>
                  <a:lnTo>
                    <a:pt x="2508" y="711"/>
                  </a:lnTo>
                  <a:lnTo>
                    <a:pt x="2488" y="735"/>
                  </a:lnTo>
                  <a:lnTo>
                    <a:pt x="2392" y="831"/>
                  </a:lnTo>
                  <a:lnTo>
                    <a:pt x="2381" y="846"/>
                  </a:lnTo>
                  <a:lnTo>
                    <a:pt x="2373" y="864"/>
                  </a:lnTo>
                  <a:lnTo>
                    <a:pt x="2368" y="884"/>
                  </a:lnTo>
                  <a:lnTo>
                    <a:pt x="2367" y="906"/>
                  </a:lnTo>
                  <a:lnTo>
                    <a:pt x="2370" y="927"/>
                  </a:lnTo>
                  <a:lnTo>
                    <a:pt x="2377" y="947"/>
                  </a:lnTo>
                  <a:lnTo>
                    <a:pt x="2401" y="1000"/>
                  </a:lnTo>
                  <a:lnTo>
                    <a:pt x="2422" y="1054"/>
                  </a:lnTo>
                  <a:lnTo>
                    <a:pt x="2432" y="1073"/>
                  </a:lnTo>
                  <a:lnTo>
                    <a:pt x="2445" y="1090"/>
                  </a:lnTo>
                  <a:lnTo>
                    <a:pt x="2461" y="1105"/>
                  </a:lnTo>
                  <a:lnTo>
                    <a:pt x="2478" y="1116"/>
                  </a:lnTo>
                  <a:lnTo>
                    <a:pt x="2497" y="1124"/>
                  </a:lnTo>
                  <a:lnTo>
                    <a:pt x="2515" y="1126"/>
                  </a:lnTo>
                  <a:lnTo>
                    <a:pt x="2650" y="1126"/>
                  </a:lnTo>
                  <a:lnTo>
                    <a:pt x="2686" y="1130"/>
                  </a:lnTo>
                  <a:lnTo>
                    <a:pt x="2718" y="1140"/>
                  </a:lnTo>
                  <a:lnTo>
                    <a:pt x="2747" y="1156"/>
                  </a:lnTo>
                  <a:lnTo>
                    <a:pt x="2772" y="1176"/>
                  </a:lnTo>
                  <a:lnTo>
                    <a:pt x="2794" y="1203"/>
                  </a:lnTo>
                  <a:lnTo>
                    <a:pt x="2810" y="1232"/>
                  </a:lnTo>
                  <a:lnTo>
                    <a:pt x="2820" y="1264"/>
                  </a:lnTo>
                  <a:lnTo>
                    <a:pt x="2824" y="1298"/>
                  </a:lnTo>
                  <a:lnTo>
                    <a:pt x="2824" y="1519"/>
                  </a:lnTo>
                  <a:lnTo>
                    <a:pt x="2820" y="1554"/>
                  </a:lnTo>
                  <a:lnTo>
                    <a:pt x="2810" y="1587"/>
                  </a:lnTo>
                  <a:lnTo>
                    <a:pt x="2794" y="1615"/>
                  </a:lnTo>
                  <a:lnTo>
                    <a:pt x="2772" y="1641"/>
                  </a:lnTo>
                  <a:lnTo>
                    <a:pt x="2747" y="1662"/>
                  </a:lnTo>
                  <a:lnTo>
                    <a:pt x="2718" y="1678"/>
                  </a:lnTo>
                  <a:lnTo>
                    <a:pt x="2686" y="1688"/>
                  </a:lnTo>
                  <a:lnTo>
                    <a:pt x="2650" y="1692"/>
                  </a:lnTo>
                  <a:lnTo>
                    <a:pt x="2515" y="1692"/>
                  </a:lnTo>
                  <a:lnTo>
                    <a:pt x="2497" y="1694"/>
                  </a:lnTo>
                  <a:lnTo>
                    <a:pt x="2478" y="1702"/>
                  </a:lnTo>
                  <a:lnTo>
                    <a:pt x="2461" y="1713"/>
                  </a:lnTo>
                  <a:lnTo>
                    <a:pt x="2445" y="1728"/>
                  </a:lnTo>
                  <a:lnTo>
                    <a:pt x="2432" y="1745"/>
                  </a:lnTo>
                  <a:lnTo>
                    <a:pt x="2423" y="1763"/>
                  </a:lnTo>
                  <a:lnTo>
                    <a:pt x="2401" y="1818"/>
                  </a:lnTo>
                  <a:lnTo>
                    <a:pt x="2377" y="1871"/>
                  </a:lnTo>
                  <a:lnTo>
                    <a:pt x="2370" y="1891"/>
                  </a:lnTo>
                  <a:lnTo>
                    <a:pt x="2368" y="1912"/>
                  </a:lnTo>
                  <a:lnTo>
                    <a:pt x="2368" y="1933"/>
                  </a:lnTo>
                  <a:lnTo>
                    <a:pt x="2373" y="1954"/>
                  </a:lnTo>
                  <a:lnTo>
                    <a:pt x="2381" y="1972"/>
                  </a:lnTo>
                  <a:lnTo>
                    <a:pt x="2392" y="1987"/>
                  </a:lnTo>
                  <a:lnTo>
                    <a:pt x="2488" y="2084"/>
                  </a:lnTo>
                  <a:lnTo>
                    <a:pt x="2508" y="2107"/>
                  </a:lnTo>
                  <a:lnTo>
                    <a:pt x="2523" y="2134"/>
                  </a:lnTo>
                  <a:lnTo>
                    <a:pt x="2532" y="2161"/>
                  </a:lnTo>
                  <a:lnTo>
                    <a:pt x="2538" y="2191"/>
                  </a:lnTo>
                  <a:lnTo>
                    <a:pt x="2538" y="2219"/>
                  </a:lnTo>
                  <a:lnTo>
                    <a:pt x="2532" y="2249"/>
                  </a:lnTo>
                  <a:lnTo>
                    <a:pt x="2523" y="2278"/>
                  </a:lnTo>
                  <a:lnTo>
                    <a:pt x="2508" y="2304"/>
                  </a:lnTo>
                  <a:lnTo>
                    <a:pt x="2488" y="2328"/>
                  </a:lnTo>
                  <a:lnTo>
                    <a:pt x="2331" y="2483"/>
                  </a:lnTo>
                  <a:lnTo>
                    <a:pt x="2311" y="2501"/>
                  </a:lnTo>
                  <a:lnTo>
                    <a:pt x="2288" y="2515"/>
                  </a:lnTo>
                  <a:lnTo>
                    <a:pt x="2263" y="2525"/>
                  </a:lnTo>
                  <a:lnTo>
                    <a:pt x="2237" y="2532"/>
                  </a:lnTo>
                  <a:lnTo>
                    <a:pt x="2209" y="2534"/>
                  </a:lnTo>
                  <a:lnTo>
                    <a:pt x="2182" y="2532"/>
                  </a:lnTo>
                  <a:lnTo>
                    <a:pt x="2156" y="2525"/>
                  </a:lnTo>
                  <a:lnTo>
                    <a:pt x="2132" y="2515"/>
                  </a:lnTo>
                  <a:lnTo>
                    <a:pt x="2109" y="2501"/>
                  </a:lnTo>
                  <a:lnTo>
                    <a:pt x="2087" y="2483"/>
                  </a:lnTo>
                  <a:lnTo>
                    <a:pt x="1991" y="2387"/>
                  </a:lnTo>
                  <a:lnTo>
                    <a:pt x="1977" y="2377"/>
                  </a:lnTo>
                  <a:lnTo>
                    <a:pt x="1961" y="2369"/>
                  </a:lnTo>
                  <a:lnTo>
                    <a:pt x="1942" y="2364"/>
                  </a:lnTo>
                  <a:lnTo>
                    <a:pt x="1923" y="2363"/>
                  </a:lnTo>
                  <a:lnTo>
                    <a:pt x="1905" y="2364"/>
                  </a:lnTo>
                  <a:lnTo>
                    <a:pt x="1889" y="2368"/>
                  </a:lnTo>
                  <a:lnTo>
                    <a:pt x="1875" y="2372"/>
                  </a:lnTo>
                  <a:lnTo>
                    <a:pt x="1822" y="2396"/>
                  </a:lnTo>
                  <a:lnTo>
                    <a:pt x="1767" y="2418"/>
                  </a:lnTo>
                  <a:lnTo>
                    <a:pt x="1748" y="2427"/>
                  </a:lnTo>
                  <a:lnTo>
                    <a:pt x="1731" y="2439"/>
                  </a:lnTo>
                  <a:lnTo>
                    <a:pt x="1717" y="2455"/>
                  </a:lnTo>
                  <a:lnTo>
                    <a:pt x="1706" y="2474"/>
                  </a:lnTo>
                  <a:lnTo>
                    <a:pt x="1698" y="2492"/>
                  </a:lnTo>
                  <a:lnTo>
                    <a:pt x="1695" y="2510"/>
                  </a:lnTo>
                  <a:lnTo>
                    <a:pt x="1695" y="2646"/>
                  </a:lnTo>
                  <a:lnTo>
                    <a:pt x="1692" y="2680"/>
                  </a:lnTo>
                  <a:lnTo>
                    <a:pt x="1682" y="2712"/>
                  </a:lnTo>
                  <a:lnTo>
                    <a:pt x="1666" y="2742"/>
                  </a:lnTo>
                  <a:lnTo>
                    <a:pt x="1644" y="2768"/>
                  </a:lnTo>
                  <a:lnTo>
                    <a:pt x="1619" y="2788"/>
                  </a:lnTo>
                  <a:lnTo>
                    <a:pt x="1589" y="2804"/>
                  </a:lnTo>
                  <a:lnTo>
                    <a:pt x="1557" y="2815"/>
                  </a:lnTo>
                  <a:lnTo>
                    <a:pt x="1522" y="2818"/>
                  </a:lnTo>
                  <a:lnTo>
                    <a:pt x="1301" y="2818"/>
                  </a:lnTo>
                  <a:lnTo>
                    <a:pt x="1267" y="2815"/>
                  </a:lnTo>
                  <a:lnTo>
                    <a:pt x="1234" y="2804"/>
                  </a:lnTo>
                  <a:lnTo>
                    <a:pt x="1205" y="2788"/>
                  </a:lnTo>
                  <a:lnTo>
                    <a:pt x="1179" y="2768"/>
                  </a:lnTo>
                  <a:lnTo>
                    <a:pt x="1158" y="2742"/>
                  </a:lnTo>
                  <a:lnTo>
                    <a:pt x="1142" y="2712"/>
                  </a:lnTo>
                  <a:lnTo>
                    <a:pt x="1132" y="2680"/>
                  </a:lnTo>
                  <a:lnTo>
                    <a:pt x="1129" y="2646"/>
                  </a:lnTo>
                  <a:lnTo>
                    <a:pt x="1129" y="2510"/>
                  </a:lnTo>
                  <a:lnTo>
                    <a:pt x="1125" y="2492"/>
                  </a:lnTo>
                  <a:lnTo>
                    <a:pt x="1118" y="2474"/>
                  </a:lnTo>
                  <a:lnTo>
                    <a:pt x="1107" y="2455"/>
                  </a:lnTo>
                  <a:lnTo>
                    <a:pt x="1092" y="2439"/>
                  </a:lnTo>
                  <a:lnTo>
                    <a:pt x="1075" y="2427"/>
                  </a:lnTo>
                  <a:lnTo>
                    <a:pt x="1057" y="2418"/>
                  </a:lnTo>
                  <a:lnTo>
                    <a:pt x="1002" y="2396"/>
                  </a:lnTo>
                  <a:lnTo>
                    <a:pt x="948" y="2372"/>
                  </a:lnTo>
                  <a:lnTo>
                    <a:pt x="927" y="2365"/>
                  </a:lnTo>
                  <a:lnTo>
                    <a:pt x="901" y="2363"/>
                  </a:lnTo>
                  <a:lnTo>
                    <a:pt x="881" y="2364"/>
                  </a:lnTo>
                  <a:lnTo>
                    <a:pt x="863" y="2369"/>
                  </a:lnTo>
                  <a:lnTo>
                    <a:pt x="846" y="2377"/>
                  </a:lnTo>
                  <a:lnTo>
                    <a:pt x="833" y="2387"/>
                  </a:lnTo>
                  <a:lnTo>
                    <a:pt x="736" y="2483"/>
                  </a:lnTo>
                  <a:lnTo>
                    <a:pt x="715" y="2501"/>
                  </a:lnTo>
                  <a:lnTo>
                    <a:pt x="692" y="2515"/>
                  </a:lnTo>
                  <a:lnTo>
                    <a:pt x="667" y="2525"/>
                  </a:lnTo>
                  <a:lnTo>
                    <a:pt x="641" y="2532"/>
                  </a:lnTo>
                  <a:lnTo>
                    <a:pt x="614" y="2534"/>
                  </a:lnTo>
                  <a:lnTo>
                    <a:pt x="586" y="2532"/>
                  </a:lnTo>
                  <a:lnTo>
                    <a:pt x="560" y="2525"/>
                  </a:lnTo>
                  <a:lnTo>
                    <a:pt x="536" y="2515"/>
                  </a:lnTo>
                  <a:lnTo>
                    <a:pt x="513" y="2501"/>
                  </a:lnTo>
                  <a:lnTo>
                    <a:pt x="491" y="2483"/>
                  </a:lnTo>
                  <a:lnTo>
                    <a:pt x="335" y="2327"/>
                  </a:lnTo>
                  <a:lnTo>
                    <a:pt x="316" y="2304"/>
                  </a:lnTo>
                  <a:lnTo>
                    <a:pt x="301" y="2278"/>
                  </a:lnTo>
                  <a:lnTo>
                    <a:pt x="290" y="2249"/>
                  </a:lnTo>
                  <a:lnTo>
                    <a:pt x="286" y="2219"/>
                  </a:lnTo>
                  <a:lnTo>
                    <a:pt x="286" y="2191"/>
                  </a:lnTo>
                  <a:lnTo>
                    <a:pt x="290" y="2161"/>
                  </a:lnTo>
                  <a:lnTo>
                    <a:pt x="301" y="2134"/>
                  </a:lnTo>
                  <a:lnTo>
                    <a:pt x="316" y="2107"/>
                  </a:lnTo>
                  <a:lnTo>
                    <a:pt x="335" y="2084"/>
                  </a:lnTo>
                  <a:lnTo>
                    <a:pt x="432" y="1987"/>
                  </a:lnTo>
                  <a:lnTo>
                    <a:pt x="443" y="1972"/>
                  </a:lnTo>
                  <a:lnTo>
                    <a:pt x="451" y="1954"/>
                  </a:lnTo>
                  <a:lnTo>
                    <a:pt x="455" y="1933"/>
                  </a:lnTo>
                  <a:lnTo>
                    <a:pt x="456" y="1912"/>
                  </a:lnTo>
                  <a:lnTo>
                    <a:pt x="453" y="1891"/>
                  </a:lnTo>
                  <a:lnTo>
                    <a:pt x="446" y="1871"/>
                  </a:lnTo>
                  <a:lnTo>
                    <a:pt x="422" y="1818"/>
                  </a:lnTo>
                  <a:lnTo>
                    <a:pt x="401" y="1763"/>
                  </a:lnTo>
                  <a:lnTo>
                    <a:pt x="392" y="1745"/>
                  </a:lnTo>
                  <a:lnTo>
                    <a:pt x="380" y="1728"/>
                  </a:lnTo>
                  <a:lnTo>
                    <a:pt x="364" y="1713"/>
                  </a:lnTo>
                  <a:lnTo>
                    <a:pt x="345" y="1702"/>
                  </a:lnTo>
                  <a:lnTo>
                    <a:pt x="327" y="1694"/>
                  </a:lnTo>
                  <a:lnTo>
                    <a:pt x="309" y="1692"/>
                  </a:lnTo>
                  <a:lnTo>
                    <a:pt x="173" y="1692"/>
                  </a:lnTo>
                  <a:lnTo>
                    <a:pt x="139" y="1688"/>
                  </a:lnTo>
                  <a:lnTo>
                    <a:pt x="105" y="1678"/>
                  </a:lnTo>
                  <a:lnTo>
                    <a:pt x="77" y="1662"/>
                  </a:lnTo>
                  <a:lnTo>
                    <a:pt x="51" y="1641"/>
                  </a:lnTo>
                  <a:lnTo>
                    <a:pt x="30" y="1615"/>
                  </a:lnTo>
                  <a:lnTo>
                    <a:pt x="14" y="1587"/>
                  </a:lnTo>
                  <a:lnTo>
                    <a:pt x="4" y="1554"/>
                  </a:lnTo>
                  <a:lnTo>
                    <a:pt x="0" y="1519"/>
                  </a:lnTo>
                  <a:lnTo>
                    <a:pt x="0" y="1298"/>
                  </a:lnTo>
                  <a:lnTo>
                    <a:pt x="4" y="1264"/>
                  </a:lnTo>
                  <a:lnTo>
                    <a:pt x="14" y="1231"/>
                  </a:lnTo>
                  <a:lnTo>
                    <a:pt x="30" y="1203"/>
                  </a:lnTo>
                  <a:lnTo>
                    <a:pt x="51" y="1176"/>
                  </a:lnTo>
                  <a:lnTo>
                    <a:pt x="77" y="1156"/>
                  </a:lnTo>
                  <a:lnTo>
                    <a:pt x="105" y="1140"/>
                  </a:lnTo>
                  <a:lnTo>
                    <a:pt x="139" y="1130"/>
                  </a:lnTo>
                  <a:lnTo>
                    <a:pt x="173" y="1126"/>
                  </a:lnTo>
                  <a:lnTo>
                    <a:pt x="309" y="1126"/>
                  </a:lnTo>
                  <a:lnTo>
                    <a:pt x="327" y="1124"/>
                  </a:lnTo>
                  <a:lnTo>
                    <a:pt x="345" y="1116"/>
                  </a:lnTo>
                  <a:lnTo>
                    <a:pt x="364" y="1105"/>
                  </a:lnTo>
                  <a:lnTo>
                    <a:pt x="380" y="1090"/>
                  </a:lnTo>
                  <a:lnTo>
                    <a:pt x="392" y="1073"/>
                  </a:lnTo>
                  <a:lnTo>
                    <a:pt x="401" y="1054"/>
                  </a:lnTo>
                  <a:lnTo>
                    <a:pt x="422" y="1000"/>
                  </a:lnTo>
                  <a:lnTo>
                    <a:pt x="446" y="947"/>
                  </a:lnTo>
                  <a:lnTo>
                    <a:pt x="453" y="927"/>
                  </a:lnTo>
                  <a:lnTo>
                    <a:pt x="456" y="906"/>
                  </a:lnTo>
                  <a:lnTo>
                    <a:pt x="455" y="884"/>
                  </a:lnTo>
                  <a:lnTo>
                    <a:pt x="451" y="864"/>
                  </a:lnTo>
                  <a:lnTo>
                    <a:pt x="443" y="846"/>
                  </a:lnTo>
                  <a:lnTo>
                    <a:pt x="432" y="831"/>
                  </a:lnTo>
                  <a:lnTo>
                    <a:pt x="335" y="735"/>
                  </a:lnTo>
                  <a:lnTo>
                    <a:pt x="318" y="713"/>
                  </a:lnTo>
                  <a:lnTo>
                    <a:pt x="303" y="691"/>
                  </a:lnTo>
                  <a:lnTo>
                    <a:pt x="293" y="666"/>
                  </a:lnTo>
                  <a:lnTo>
                    <a:pt x="287" y="639"/>
                  </a:lnTo>
                  <a:lnTo>
                    <a:pt x="285" y="613"/>
                  </a:lnTo>
                  <a:lnTo>
                    <a:pt x="287" y="586"/>
                  </a:lnTo>
                  <a:lnTo>
                    <a:pt x="293" y="560"/>
                  </a:lnTo>
                  <a:lnTo>
                    <a:pt x="303" y="535"/>
                  </a:lnTo>
                  <a:lnTo>
                    <a:pt x="318" y="512"/>
                  </a:lnTo>
                  <a:lnTo>
                    <a:pt x="335" y="491"/>
                  </a:lnTo>
                  <a:lnTo>
                    <a:pt x="491" y="335"/>
                  </a:lnTo>
                  <a:lnTo>
                    <a:pt x="512" y="317"/>
                  </a:lnTo>
                  <a:lnTo>
                    <a:pt x="536" y="303"/>
                  </a:lnTo>
                  <a:lnTo>
                    <a:pt x="560" y="293"/>
                  </a:lnTo>
                  <a:lnTo>
                    <a:pt x="586" y="286"/>
                  </a:lnTo>
                  <a:lnTo>
                    <a:pt x="614" y="284"/>
                  </a:lnTo>
                  <a:lnTo>
                    <a:pt x="641" y="286"/>
                  </a:lnTo>
                  <a:lnTo>
                    <a:pt x="667" y="293"/>
                  </a:lnTo>
                  <a:lnTo>
                    <a:pt x="692" y="303"/>
                  </a:lnTo>
                  <a:lnTo>
                    <a:pt x="715" y="317"/>
                  </a:lnTo>
                  <a:lnTo>
                    <a:pt x="736" y="335"/>
                  </a:lnTo>
                  <a:lnTo>
                    <a:pt x="832" y="431"/>
                  </a:lnTo>
                  <a:lnTo>
                    <a:pt x="846" y="441"/>
                  </a:lnTo>
                  <a:lnTo>
                    <a:pt x="863" y="449"/>
                  </a:lnTo>
                  <a:lnTo>
                    <a:pt x="881" y="454"/>
                  </a:lnTo>
                  <a:lnTo>
                    <a:pt x="901" y="456"/>
                  </a:lnTo>
                  <a:lnTo>
                    <a:pt x="919" y="454"/>
                  </a:lnTo>
                  <a:lnTo>
                    <a:pt x="935" y="450"/>
                  </a:lnTo>
                  <a:lnTo>
                    <a:pt x="948" y="446"/>
                  </a:lnTo>
                  <a:lnTo>
                    <a:pt x="1002" y="422"/>
                  </a:lnTo>
                  <a:lnTo>
                    <a:pt x="1056" y="400"/>
                  </a:lnTo>
                  <a:lnTo>
                    <a:pt x="1075" y="391"/>
                  </a:lnTo>
                  <a:lnTo>
                    <a:pt x="1092" y="378"/>
                  </a:lnTo>
                  <a:lnTo>
                    <a:pt x="1107" y="362"/>
                  </a:lnTo>
                  <a:lnTo>
                    <a:pt x="1118" y="344"/>
                  </a:lnTo>
                  <a:lnTo>
                    <a:pt x="1125" y="326"/>
                  </a:lnTo>
                  <a:lnTo>
                    <a:pt x="1129" y="308"/>
                  </a:lnTo>
                  <a:lnTo>
                    <a:pt x="1129" y="172"/>
                  </a:lnTo>
                  <a:lnTo>
                    <a:pt x="1132" y="138"/>
                  </a:lnTo>
                  <a:lnTo>
                    <a:pt x="1142" y="106"/>
                  </a:lnTo>
                  <a:lnTo>
                    <a:pt x="1158" y="76"/>
                  </a:lnTo>
                  <a:lnTo>
                    <a:pt x="1179" y="50"/>
                  </a:lnTo>
                  <a:lnTo>
                    <a:pt x="1205" y="29"/>
                  </a:lnTo>
                  <a:lnTo>
                    <a:pt x="1234" y="14"/>
                  </a:lnTo>
                  <a:lnTo>
                    <a:pt x="1267" y="3"/>
                  </a:lnTo>
                  <a:lnTo>
                    <a:pt x="13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sp>
          <p:nvSpPr>
            <p:cNvPr id="28" name="Freeform 227">
              <a:extLst>
                <a:ext uri="{FF2B5EF4-FFF2-40B4-BE49-F238E27FC236}">
                  <a16:creationId xmlns:a16="http://schemas.microsoft.com/office/drawing/2014/main" id="{9364BCA6-9A9F-4534-8624-80393425D518}"/>
                </a:ext>
              </a:extLst>
            </p:cNvPr>
            <p:cNvSpPr>
              <a:spLocks noEditPoints="1"/>
            </p:cNvSpPr>
            <p:nvPr/>
          </p:nvSpPr>
          <p:spPr bwMode="auto">
            <a:xfrm>
              <a:off x="4116" y="2102"/>
              <a:ext cx="490" cy="489"/>
            </a:xfrm>
            <a:custGeom>
              <a:avLst/>
              <a:gdLst>
                <a:gd name="T0" fmla="*/ 602 w 1469"/>
                <a:gd name="T1" fmla="*/ 552 h 1466"/>
                <a:gd name="T2" fmla="*/ 513 w 1469"/>
                <a:gd name="T3" fmla="*/ 697 h 1466"/>
                <a:gd name="T4" fmla="*/ 553 w 1469"/>
                <a:gd name="T5" fmla="*/ 866 h 1466"/>
                <a:gd name="T6" fmla="*/ 698 w 1469"/>
                <a:gd name="T7" fmla="*/ 954 h 1466"/>
                <a:gd name="T8" fmla="*/ 867 w 1469"/>
                <a:gd name="T9" fmla="*/ 915 h 1466"/>
                <a:gd name="T10" fmla="*/ 956 w 1469"/>
                <a:gd name="T11" fmla="*/ 770 h 1466"/>
                <a:gd name="T12" fmla="*/ 915 w 1469"/>
                <a:gd name="T13" fmla="*/ 601 h 1466"/>
                <a:gd name="T14" fmla="*/ 771 w 1469"/>
                <a:gd name="T15" fmla="*/ 512 h 1466"/>
                <a:gd name="T16" fmla="*/ 839 w 1469"/>
                <a:gd name="T17" fmla="*/ 12 h 1466"/>
                <a:gd name="T18" fmla="*/ 905 w 1469"/>
                <a:gd name="T19" fmla="*/ 115 h 1466"/>
                <a:gd name="T20" fmla="*/ 950 w 1469"/>
                <a:gd name="T21" fmla="*/ 213 h 1466"/>
                <a:gd name="T22" fmla="*/ 995 w 1469"/>
                <a:gd name="T23" fmla="*/ 227 h 1466"/>
                <a:gd name="T24" fmla="*/ 1069 w 1469"/>
                <a:gd name="T25" fmla="*/ 161 h 1466"/>
                <a:gd name="T26" fmla="*/ 1178 w 1469"/>
                <a:gd name="T27" fmla="*/ 151 h 1466"/>
                <a:gd name="T28" fmla="*/ 1320 w 1469"/>
                <a:gd name="T29" fmla="*/ 298 h 1466"/>
                <a:gd name="T30" fmla="*/ 1293 w 1469"/>
                <a:gd name="T31" fmla="*/ 416 h 1466"/>
                <a:gd name="T32" fmla="*/ 1255 w 1469"/>
                <a:gd name="T33" fmla="*/ 518 h 1466"/>
                <a:gd name="T34" fmla="*/ 1353 w 1469"/>
                <a:gd name="T35" fmla="*/ 563 h 1466"/>
                <a:gd name="T36" fmla="*/ 1457 w 1469"/>
                <a:gd name="T37" fmla="*/ 627 h 1466"/>
                <a:gd name="T38" fmla="*/ 1457 w 1469"/>
                <a:gd name="T39" fmla="*/ 839 h 1466"/>
                <a:gd name="T40" fmla="*/ 1353 w 1469"/>
                <a:gd name="T41" fmla="*/ 903 h 1466"/>
                <a:gd name="T42" fmla="*/ 1243 w 1469"/>
                <a:gd name="T43" fmla="*/ 977 h 1466"/>
                <a:gd name="T44" fmla="*/ 1309 w 1469"/>
                <a:gd name="T45" fmla="*/ 1071 h 1466"/>
                <a:gd name="T46" fmla="*/ 1309 w 1469"/>
                <a:gd name="T47" fmla="*/ 1192 h 1466"/>
                <a:gd name="T48" fmla="*/ 1156 w 1469"/>
                <a:gd name="T49" fmla="*/ 1323 h 1466"/>
                <a:gd name="T50" fmla="*/ 1052 w 1469"/>
                <a:gd name="T51" fmla="*/ 1291 h 1466"/>
                <a:gd name="T52" fmla="*/ 989 w 1469"/>
                <a:gd name="T53" fmla="*/ 1238 h 1466"/>
                <a:gd name="T54" fmla="*/ 922 w 1469"/>
                <a:gd name="T55" fmla="*/ 1265 h 1466"/>
                <a:gd name="T56" fmla="*/ 901 w 1469"/>
                <a:gd name="T57" fmla="*/ 1377 h 1466"/>
                <a:gd name="T58" fmla="*/ 816 w 1469"/>
                <a:gd name="T59" fmla="*/ 1463 h 1466"/>
                <a:gd name="T60" fmla="*/ 606 w 1469"/>
                <a:gd name="T61" fmla="*/ 1441 h 1466"/>
                <a:gd name="T62" fmla="*/ 563 w 1469"/>
                <a:gd name="T63" fmla="*/ 1284 h 1466"/>
                <a:gd name="T64" fmla="*/ 487 w 1469"/>
                <a:gd name="T65" fmla="*/ 1239 h 1466"/>
                <a:gd name="T66" fmla="*/ 466 w 1469"/>
                <a:gd name="T67" fmla="*/ 1242 h 1466"/>
                <a:gd name="T68" fmla="*/ 357 w 1469"/>
                <a:gd name="T69" fmla="*/ 1323 h 1466"/>
                <a:gd name="T70" fmla="*/ 254 w 1469"/>
                <a:gd name="T71" fmla="*/ 1291 h 1466"/>
                <a:gd name="T72" fmla="*/ 142 w 1469"/>
                <a:gd name="T73" fmla="*/ 1131 h 1466"/>
                <a:gd name="T74" fmla="*/ 224 w 1469"/>
                <a:gd name="T75" fmla="*/ 1002 h 1466"/>
                <a:gd name="T76" fmla="*/ 202 w 1469"/>
                <a:gd name="T77" fmla="*/ 920 h 1466"/>
                <a:gd name="T78" fmla="*/ 88 w 1469"/>
                <a:gd name="T79" fmla="*/ 901 h 1466"/>
                <a:gd name="T80" fmla="*/ 2 w 1469"/>
                <a:gd name="T81" fmla="*/ 814 h 1466"/>
                <a:gd name="T82" fmla="*/ 25 w 1469"/>
                <a:gd name="T83" fmla="*/ 607 h 1466"/>
                <a:gd name="T84" fmla="*/ 183 w 1469"/>
                <a:gd name="T85" fmla="*/ 563 h 1466"/>
                <a:gd name="T86" fmla="*/ 225 w 1469"/>
                <a:gd name="T87" fmla="*/ 489 h 1466"/>
                <a:gd name="T88" fmla="*/ 159 w 1469"/>
                <a:gd name="T89" fmla="*/ 396 h 1466"/>
                <a:gd name="T90" fmla="*/ 159 w 1469"/>
                <a:gd name="T91" fmla="*/ 275 h 1466"/>
                <a:gd name="T92" fmla="*/ 313 w 1469"/>
                <a:gd name="T93" fmla="*/ 144 h 1466"/>
                <a:gd name="T94" fmla="*/ 417 w 1469"/>
                <a:gd name="T95" fmla="*/ 176 h 1466"/>
                <a:gd name="T96" fmla="*/ 479 w 1469"/>
                <a:gd name="T97" fmla="*/ 228 h 1466"/>
                <a:gd name="T98" fmla="*/ 547 w 1469"/>
                <a:gd name="T99" fmla="*/ 202 h 1466"/>
                <a:gd name="T100" fmla="*/ 567 w 1469"/>
                <a:gd name="T101" fmla="*/ 89 h 1466"/>
                <a:gd name="T102" fmla="*/ 652 w 1469"/>
                <a:gd name="T103" fmla="*/ 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1466">
                  <a:moveTo>
                    <a:pt x="734" y="509"/>
                  </a:moveTo>
                  <a:lnTo>
                    <a:pt x="698" y="512"/>
                  </a:lnTo>
                  <a:lnTo>
                    <a:pt x="664" y="520"/>
                  </a:lnTo>
                  <a:lnTo>
                    <a:pt x="630" y="534"/>
                  </a:lnTo>
                  <a:lnTo>
                    <a:pt x="602" y="552"/>
                  </a:lnTo>
                  <a:lnTo>
                    <a:pt x="576" y="575"/>
                  </a:lnTo>
                  <a:lnTo>
                    <a:pt x="553" y="601"/>
                  </a:lnTo>
                  <a:lnTo>
                    <a:pt x="535" y="631"/>
                  </a:lnTo>
                  <a:lnTo>
                    <a:pt x="521" y="663"/>
                  </a:lnTo>
                  <a:lnTo>
                    <a:pt x="513" y="697"/>
                  </a:lnTo>
                  <a:lnTo>
                    <a:pt x="509" y="733"/>
                  </a:lnTo>
                  <a:lnTo>
                    <a:pt x="513" y="770"/>
                  </a:lnTo>
                  <a:lnTo>
                    <a:pt x="521" y="804"/>
                  </a:lnTo>
                  <a:lnTo>
                    <a:pt x="535" y="836"/>
                  </a:lnTo>
                  <a:lnTo>
                    <a:pt x="553" y="866"/>
                  </a:lnTo>
                  <a:lnTo>
                    <a:pt x="576" y="892"/>
                  </a:lnTo>
                  <a:lnTo>
                    <a:pt x="602" y="915"/>
                  </a:lnTo>
                  <a:lnTo>
                    <a:pt x="630" y="933"/>
                  </a:lnTo>
                  <a:lnTo>
                    <a:pt x="664" y="945"/>
                  </a:lnTo>
                  <a:lnTo>
                    <a:pt x="698" y="954"/>
                  </a:lnTo>
                  <a:lnTo>
                    <a:pt x="734" y="958"/>
                  </a:lnTo>
                  <a:lnTo>
                    <a:pt x="771" y="954"/>
                  </a:lnTo>
                  <a:lnTo>
                    <a:pt x="805" y="945"/>
                  </a:lnTo>
                  <a:lnTo>
                    <a:pt x="837" y="933"/>
                  </a:lnTo>
                  <a:lnTo>
                    <a:pt x="867" y="915"/>
                  </a:lnTo>
                  <a:lnTo>
                    <a:pt x="893" y="892"/>
                  </a:lnTo>
                  <a:lnTo>
                    <a:pt x="915" y="866"/>
                  </a:lnTo>
                  <a:lnTo>
                    <a:pt x="933" y="836"/>
                  </a:lnTo>
                  <a:lnTo>
                    <a:pt x="947" y="804"/>
                  </a:lnTo>
                  <a:lnTo>
                    <a:pt x="956" y="770"/>
                  </a:lnTo>
                  <a:lnTo>
                    <a:pt x="958" y="733"/>
                  </a:lnTo>
                  <a:lnTo>
                    <a:pt x="956" y="697"/>
                  </a:lnTo>
                  <a:lnTo>
                    <a:pt x="947" y="663"/>
                  </a:lnTo>
                  <a:lnTo>
                    <a:pt x="933" y="631"/>
                  </a:lnTo>
                  <a:lnTo>
                    <a:pt x="915" y="601"/>
                  </a:lnTo>
                  <a:lnTo>
                    <a:pt x="893" y="575"/>
                  </a:lnTo>
                  <a:lnTo>
                    <a:pt x="867" y="552"/>
                  </a:lnTo>
                  <a:lnTo>
                    <a:pt x="837" y="534"/>
                  </a:lnTo>
                  <a:lnTo>
                    <a:pt x="805" y="520"/>
                  </a:lnTo>
                  <a:lnTo>
                    <a:pt x="771" y="512"/>
                  </a:lnTo>
                  <a:lnTo>
                    <a:pt x="734" y="509"/>
                  </a:lnTo>
                  <a:close/>
                  <a:moveTo>
                    <a:pt x="678" y="0"/>
                  </a:moveTo>
                  <a:lnTo>
                    <a:pt x="789" y="0"/>
                  </a:lnTo>
                  <a:lnTo>
                    <a:pt x="816" y="3"/>
                  </a:lnTo>
                  <a:lnTo>
                    <a:pt x="839" y="12"/>
                  </a:lnTo>
                  <a:lnTo>
                    <a:pt x="861" y="25"/>
                  </a:lnTo>
                  <a:lnTo>
                    <a:pt x="879" y="44"/>
                  </a:lnTo>
                  <a:lnTo>
                    <a:pt x="893" y="64"/>
                  </a:lnTo>
                  <a:lnTo>
                    <a:pt x="901" y="89"/>
                  </a:lnTo>
                  <a:lnTo>
                    <a:pt x="905" y="115"/>
                  </a:lnTo>
                  <a:lnTo>
                    <a:pt x="905" y="183"/>
                  </a:lnTo>
                  <a:lnTo>
                    <a:pt x="907" y="189"/>
                  </a:lnTo>
                  <a:lnTo>
                    <a:pt x="913" y="196"/>
                  </a:lnTo>
                  <a:lnTo>
                    <a:pt x="922" y="202"/>
                  </a:lnTo>
                  <a:lnTo>
                    <a:pt x="950" y="213"/>
                  </a:lnTo>
                  <a:lnTo>
                    <a:pt x="978" y="226"/>
                  </a:lnTo>
                  <a:lnTo>
                    <a:pt x="981" y="227"/>
                  </a:lnTo>
                  <a:lnTo>
                    <a:pt x="986" y="227"/>
                  </a:lnTo>
                  <a:lnTo>
                    <a:pt x="989" y="228"/>
                  </a:lnTo>
                  <a:lnTo>
                    <a:pt x="995" y="227"/>
                  </a:lnTo>
                  <a:lnTo>
                    <a:pt x="998" y="226"/>
                  </a:lnTo>
                  <a:lnTo>
                    <a:pt x="1002" y="225"/>
                  </a:lnTo>
                  <a:lnTo>
                    <a:pt x="1004" y="224"/>
                  </a:lnTo>
                  <a:lnTo>
                    <a:pt x="1052" y="176"/>
                  </a:lnTo>
                  <a:lnTo>
                    <a:pt x="1069" y="161"/>
                  </a:lnTo>
                  <a:lnTo>
                    <a:pt x="1088" y="151"/>
                  </a:lnTo>
                  <a:lnTo>
                    <a:pt x="1110" y="144"/>
                  </a:lnTo>
                  <a:lnTo>
                    <a:pt x="1133" y="143"/>
                  </a:lnTo>
                  <a:lnTo>
                    <a:pt x="1156" y="144"/>
                  </a:lnTo>
                  <a:lnTo>
                    <a:pt x="1178" y="151"/>
                  </a:lnTo>
                  <a:lnTo>
                    <a:pt x="1197" y="161"/>
                  </a:lnTo>
                  <a:lnTo>
                    <a:pt x="1214" y="176"/>
                  </a:lnTo>
                  <a:lnTo>
                    <a:pt x="1293" y="253"/>
                  </a:lnTo>
                  <a:lnTo>
                    <a:pt x="1309" y="275"/>
                  </a:lnTo>
                  <a:lnTo>
                    <a:pt x="1320" y="298"/>
                  </a:lnTo>
                  <a:lnTo>
                    <a:pt x="1326" y="323"/>
                  </a:lnTo>
                  <a:lnTo>
                    <a:pt x="1326" y="348"/>
                  </a:lnTo>
                  <a:lnTo>
                    <a:pt x="1320" y="372"/>
                  </a:lnTo>
                  <a:lnTo>
                    <a:pt x="1309" y="396"/>
                  </a:lnTo>
                  <a:lnTo>
                    <a:pt x="1293" y="416"/>
                  </a:lnTo>
                  <a:lnTo>
                    <a:pt x="1245" y="464"/>
                  </a:lnTo>
                  <a:lnTo>
                    <a:pt x="1242" y="471"/>
                  </a:lnTo>
                  <a:lnTo>
                    <a:pt x="1240" y="480"/>
                  </a:lnTo>
                  <a:lnTo>
                    <a:pt x="1243" y="489"/>
                  </a:lnTo>
                  <a:lnTo>
                    <a:pt x="1255" y="518"/>
                  </a:lnTo>
                  <a:lnTo>
                    <a:pt x="1267" y="546"/>
                  </a:lnTo>
                  <a:lnTo>
                    <a:pt x="1271" y="554"/>
                  </a:lnTo>
                  <a:lnTo>
                    <a:pt x="1279" y="561"/>
                  </a:lnTo>
                  <a:lnTo>
                    <a:pt x="1286" y="563"/>
                  </a:lnTo>
                  <a:lnTo>
                    <a:pt x="1353" y="563"/>
                  </a:lnTo>
                  <a:lnTo>
                    <a:pt x="1380" y="566"/>
                  </a:lnTo>
                  <a:lnTo>
                    <a:pt x="1404" y="575"/>
                  </a:lnTo>
                  <a:lnTo>
                    <a:pt x="1425" y="588"/>
                  </a:lnTo>
                  <a:lnTo>
                    <a:pt x="1444" y="607"/>
                  </a:lnTo>
                  <a:lnTo>
                    <a:pt x="1457" y="627"/>
                  </a:lnTo>
                  <a:lnTo>
                    <a:pt x="1465" y="652"/>
                  </a:lnTo>
                  <a:lnTo>
                    <a:pt x="1469" y="679"/>
                  </a:lnTo>
                  <a:lnTo>
                    <a:pt x="1469" y="788"/>
                  </a:lnTo>
                  <a:lnTo>
                    <a:pt x="1465" y="814"/>
                  </a:lnTo>
                  <a:lnTo>
                    <a:pt x="1457" y="839"/>
                  </a:lnTo>
                  <a:lnTo>
                    <a:pt x="1444" y="860"/>
                  </a:lnTo>
                  <a:lnTo>
                    <a:pt x="1425" y="878"/>
                  </a:lnTo>
                  <a:lnTo>
                    <a:pt x="1404" y="892"/>
                  </a:lnTo>
                  <a:lnTo>
                    <a:pt x="1380" y="901"/>
                  </a:lnTo>
                  <a:lnTo>
                    <a:pt x="1353" y="903"/>
                  </a:lnTo>
                  <a:lnTo>
                    <a:pt x="1286" y="903"/>
                  </a:lnTo>
                  <a:lnTo>
                    <a:pt x="1279" y="905"/>
                  </a:lnTo>
                  <a:lnTo>
                    <a:pt x="1271" y="912"/>
                  </a:lnTo>
                  <a:lnTo>
                    <a:pt x="1267" y="920"/>
                  </a:lnTo>
                  <a:lnTo>
                    <a:pt x="1243" y="977"/>
                  </a:lnTo>
                  <a:lnTo>
                    <a:pt x="1240" y="986"/>
                  </a:lnTo>
                  <a:lnTo>
                    <a:pt x="1242" y="995"/>
                  </a:lnTo>
                  <a:lnTo>
                    <a:pt x="1245" y="1002"/>
                  </a:lnTo>
                  <a:lnTo>
                    <a:pt x="1293" y="1050"/>
                  </a:lnTo>
                  <a:lnTo>
                    <a:pt x="1309" y="1071"/>
                  </a:lnTo>
                  <a:lnTo>
                    <a:pt x="1320" y="1094"/>
                  </a:lnTo>
                  <a:lnTo>
                    <a:pt x="1326" y="1119"/>
                  </a:lnTo>
                  <a:lnTo>
                    <a:pt x="1326" y="1144"/>
                  </a:lnTo>
                  <a:lnTo>
                    <a:pt x="1320" y="1169"/>
                  </a:lnTo>
                  <a:lnTo>
                    <a:pt x="1309" y="1192"/>
                  </a:lnTo>
                  <a:lnTo>
                    <a:pt x="1293" y="1213"/>
                  </a:lnTo>
                  <a:lnTo>
                    <a:pt x="1214" y="1291"/>
                  </a:lnTo>
                  <a:lnTo>
                    <a:pt x="1197" y="1306"/>
                  </a:lnTo>
                  <a:lnTo>
                    <a:pt x="1178" y="1316"/>
                  </a:lnTo>
                  <a:lnTo>
                    <a:pt x="1156" y="1323"/>
                  </a:lnTo>
                  <a:lnTo>
                    <a:pt x="1133" y="1324"/>
                  </a:lnTo>
                  <a:lnTo>
                    <a:pt x="1110" y="1323"/>
                  </a:lnTo>
                  <a:lnTo>
                    <a:pt x="1088" y="1316"/>
                  </a:lnTo>
                  <a:lnTo>
                    <a:pt x="1069" y="1306"/>
                  </a:lnTo>
                  <a:lnTo>
                    <a:pt x="1052" y="1291"/>
                  </a:lnTo>
                  <a:lnTo>
                    <a:pt x="1004" y="1243"/>
                  </a:lnTo>
                  <a:lnTo>
                    <a:pt x="1002" y="1242"/>
                  </a:lnTo>
                  <a:lnTo>
                    <a:pt x="998" y="1241"/>
                  </a:lnTo>
                  <a:lnTo>
                    <a:pt x="995" y="1239"/>
                  </a:lnTo>
                  <a:lnTo>
                    <a:pt x="989" y="1238"/>
                  </a:lnTo>
                  <a:lnTo>
                    <a:pt x="986" y="1239"/>
                  </a:lnTo>
                  <a:lnTo>
                    <a:pt x="981" y="1239"/>
                  </a:lnTo>
                  <a:lnTo>
                    <a:pt x="978" y="1241"/>
                  </a:lnTo>
                  <a:lnTo>
                    <a:pt x="950" y="1253"/>
                  </a:lnTo>
                  <a:lnTo>
                    <a:pt x="922" y="1265"/>
                  </a:lnTo>
                  <a:lnTo>
                    <a:pt x="913" y="1270"/>
                  </a:lnTo>
                  <a:lnTo>
                    <a:pt x="907" y="1277"/>
                  </a:lnTo>
                  <a:lnTo>
                    <a:pt x="905" y="1284"/>
                  </a:lnTo>
                  <a:lnTo>
                    <a:pt x="905" y="1351"/>
                  </a:lnTo>
                  <a:lnTo>
                    <a:pt x="901" y="1377"/>
                  </a:lnTo>
                  <a:lnTo>
                    <a:pt x="893" y="1402"/>
                  </a:lnTo>
                  <a:lnTo>
                    <a:pt x="879" y="1423"/>
                  </a:lnTo>
                  <a:lnTo>
                    <a:pt x="861" y="1441"/>
                  </a:lnTo>
                  <a:lnTo>
                    <a:pt x="839" y="1455"/>
                  </a:lnTo>
                  <a:lnTo>
                    <a:pt x="816" y="1463"/>
                  </a:lnTo>
                  <a:lnTo>
                    <a:pt x="789" y="1466"/>
                  </a:lnTo>
                  <a:lnTo>
                    <a:pt x="678" y="1466"/>
                  </a:lnTo>
                  <a:lnTo>
                    <a:pt x="652" y="1463"/>
                  </a:lnTo>
                  <a:lnTo>
                    <a:pt x="628" y="1455"/>
                  </a:lnTo>
                  <a:lnTo>
                    <a:pt x="606" y="1441"/>
                  </a:lnTo>
                  <a:lnTo>
                    <a:pt x="589" y="1423"/>
                  </a:lnTo>
                  <a:lnTo>
                    <a:pt x="576" y="1402"/>
                  </a:lnTo>
                  <a:lnTo>
                    <a:pt x="567" y="1377"/>
                  </a:lnTo>
                  <a:lnTo>
                    <a:pt x="563" y="1351"/>
                  </a:lnTo>
                  <a:lnTo>
                    <a:pt x="563" y="1284"/>
                  </a:lnTo>
                  <a:lnTo>
                    <a:pt x="561" y="1277"/>
                  </a:lnTo>
                  <a:lnTo>
                    <a:pt x="555" y="1270"/>
                  </a:lnTo>
                  <a:lnTo>
                    <a:pt x="547" y="1265"/>
                  </a:lnTo>
                  <a:lnTo>
                    <a:pt x="490" y="1241"/>
                  </a:lnTo>
                  <a:lnTo>
                    <a:pt x="487" y="1239"/>
                  </a:lnTo>
                  <a:lnTo>
                    <a:pt x="483" y="1239"/>
                  </a:lnTo>
                  <a:lnTo>
                    <a:pt x="479" y="1238"/>
                  </a:lnTo>
                  <a:lnTo>
                    <a:pt x="474" y="1239"/>
                  </a:lnTo>
                  <a:lnTo>
                    <a:pt x="469" y="1241"/>
                  </a:lnTo>
                  <a:lnTo>
                    <a:pt x="466" y="1242"/>
                  </a:lnTo>
                  <a:lnTo>
                    <a:pt x="465" y="1243"/>
                  </a:lnTo>
                  <a:lnTo>
                    <a:pt x="417" y="1291"/>
                  </a:lnTo>
                  <a:lnTo>
                    <a:pt x="399" y="1306"/>
                  </a:lnTo>
                  <a:lnTo>
                    <a:pt x="379" y="1316"/>
                  </a:lnTo>
                  <a:lnTo>
                    <a:pt x="357" y="1323"/>
                  </a:lnTo>
                  <a:lnTo>
                    <a:pt x="335" y="1324"/>
                  </a:lnTo>
                  <a:lnTo>
                    <a:pt x="313" y="1323"/>
                  </a:lnTo>
                  <a:lnTo>
                    <a:pt x="291" y="1316"/>
                  </a:lnTo>
                  <a:lnTo>
                    <a:pt x="271" y="1306"/>
                  </a:lnTo>
                  <a:lnTo>
                    <a:pt x="254" y="1291"/>
                  </a:lnTo>
                  <a:lnTo>
                    <a:pt x="176" y="1213"/>
                  </a:lnTo>
                  <a:lnTo>
                    <a:pt x="161" y="1195"/>
                  </a:lnTo>
                  <a:lnTo>
                    <a:pt x="151" y="1176"/>
                  </a:lnTo>
                  <a:lnTo>
                    <a:pt x="144" y="1154"/>
                  </a:lnTo>
                  <a:lnTo>
                    <a:pt x="142" y="1131"/>
                  </a:lnTo>
                  <a:lnTo>
                    <a:pt x="144" y="1108"/>
                  </a:lnTo>
                  <a:lnTo>
                    <a:pt x="151" y="1088"/>
                  </a:lnTo>
                  <a:lnTo>
                    <a:pt x="161" y="1067"/>
                  </a:lnTo>
                  <a:lnTo>
                    <a:pt x="176" y="1050"/>
                  </a:lnTo>
                  <a:lnTo>
                    <a:pt x="224" y="1002"/>
                  </a:lnTo>
                  <a:lnTo>
                    <a:pt x="226" y="995"/>
                  </a:lnTo>
                  <a:lnTo>
                    <a:pt x="227" y="986"/>
                  </a:lnTo>
                  <a:lnTo>
                    <a:pt x="225" y="977"/>
                  </a:lnTo>
                  <a:lnTo>
                    <a:pt x="212" y="949"/>
                  </a:lnTo>
                  <a:lnTo>
                    <a:pt x="202" y="920"/>
                  </a:lnTo>
                  <a:lnTo>
                    <a:pt x="196" y="912"/>
                  </a:lnTo>
                  <a:lnTo>
                    <a:pt x="188" y="905"/>
                  </a:lnTo>
                  <a:lnTo>
                    <a:pt x="183" y="903"/>
                  </a:lnTo>
                  <a:lnTo>
                    <a:pt x="114" y="903"/>
                  </a:lnTo>
                  <a:lnTo>
                    <a:pt x="88" y="901"/>
                  </a:lnTo>
                  <a:lnTo>
                    <a:pt x="64" y="892"/>
                  </a:lnTo>
                  <a:lnTo>
                    <a:pt x="42" y="878"/>
                  </a:lnTo>
                  <a:lnTo>
                    <a:pt x="25" y="860"/>
                  </a:lnTo>
                  <a:lnTo>
                    <a:pt x="11" y="839"/>
                  </a:lnTo>
                  <a:lnTo>
                    <a:pt x="2" y="814"/>
                  </a:lnTo>
                  <a:lnTo>
                    <a:pt x="0" y="788"/>
                  </a:lnTo>
                  <a:lnTo>
                    <a:pt x="0" y="679"/>
                  </a:lnTo>
                  <a:lnTo>
                    <a:pt x="2" y="652"/>
                  </a:lnTo>
                  <a:lnTo>
                    <a:pt x="11" y="627"/>
                  </a:lnTo>
                  <a:lnTo>
                    <a:pt x="25" y="607"/>
                  </a:lnTo>
                  <a:lnTo>
                    <a:pt x="42" y="588"/>
                  </a:lnTo>
                  <a:lnTo>
                    <a:pt x="64" y="575"/>
                  </a:lnTo>
                  <a:lnTo>
                    <a:pt x="88" y="566"/>
                  </a:lnTo>
                  <a:lnTo>
                    <a:pt x="114" y="563"/>
                  </a:lnTo>
                  <a:lnTo>
                    <a:pt x="183" y="563"/>
                  </a:lnTo>
                  <a:lnTo>
                    <a:pt x="188" y="561"/>
                  </a:lnTo>
                  <a:lnTo>
                    <a:pt x="196" y="554"/>
                  </a:lnTo>
                  <a:lnTo>
                    <a:pt x="202" y="546"/>
                  </a:lnTo>
                  <a:lnTo>
                    <a:pt x="212" y="518"/>
                  </a:lnTo>
                  <a:lnTo>
                    <a:pt x="225" y="489"/>
                  </a:lnTo>
                  <a:lnTo>
                    <a:pt x="227" y="480"/>
                  </a:lnTo>
                  <a:lnTo>
                    <a:pt x="226" y="471"/>
                  </a:lnTo>
                  <a:lnTo>
                    <a:pt x="224" y="464"/>
                  </a:lnTo>
                  <a:lnTo>
                    <a:pt x="176" y="416"/>
                  </a:lnTo>
                  <a:lnTo>
                    <a:pt x="159" y="396"/>
                  </a:lnTo>
                  <a:lnTo>
                    <a:pt x="148" y="372"/>
                  </a:lnTo>
                  <a:lnTo>
                    <a:pt x="143" y="348"/>
                  </a:lnTo>
                  <a:lnTo>
                    <a:pt x="143" y="323"/>
                  </a:lnTo>
                  <a:lnTo>
                    <a:pt x="148" y="298"/>
                  </a:lnTo>
                  <a:lnTo>
                    <a:pt x="159" y="275"/>
                  </a:lnTo>
                  <a:lnTo>
                    <a:pt x="176" y="253"/>
                  </a:lnTo>
                  <a:lnTo>
                    <a:pt x="254" y="176"/>
                  </a:lnTo>
                  <a:lnTo>
                    <a:pt x="271" y="161"/>
                  </a:lnTo>
                  <a:lnTo>
                    <a:pt x="291" y="151"/>
                  </a:lnTo>
                  <a:lnTo>
                    <a:pt x="313" y="144"/>
                  </a:lnTo>
                  <a:lnTo>
                    <a:pt x="335" y="143"/>
                  </a:lnTo>
                  <a:lnTo>
                    <a:pt x="357" y="144"/>
                  </a:lnTo>
                  <a:lnTo>
                    <a:pt x="379" y="151"/>
                  </a:lnTo>
                  <a:lnTo>
                    <a:pt x="399" y="161"/>
                  </a:lnTo>
                  <a:lnTo>
                    <a:pt x="417" y="176"/>
                  </a:lnTo>
                  <a:lnTo>
                    <a:pt x="465" y="224"/>
                  </a:lnTo>
                  <a:lnTo>
                    <a:pt x="466" y="225"/>
                  </a:lnTo>
                  <a:lnTo>
                    <a:pt x="469" y="226"/>
                  </a:lnTo>
                  <a:lnTo>
                    <a:pt x="474" y="227"/>
                  </a:lnTo>
                  <a:lnTo>
                    <a:pt x="479" y="228"/>
                  </a:lnTo>
                  <a:lnTo>
                    <a:pt x="483" y="227"/>
                  </a:lnTo>
                  <a:lnTo>
                    <a:pt x="487" y="227"/>
                  </a:lnTo>
                  <a:lnTo>
                    <a:pt x="490" y="226"/>
                  </a:lnTo>
                  <a:lnTo>
                    <a:pt x="519" y="213"/>
                  </a:lnTo>
                  <a:lnTo>
                    <a:pt x="547" y="202"/>
                  </a:lnTo>
                  <a:lnTo>
                    <a:pt x="555" y="196"/>
                  </a:lnTo>
                  <a:lnTo>
                    <a:pt x="561" y="189"/>
                  </a:lnTo>
                  <a:lnTo>
                    <a:pt x="563" y="183"/>
                  </a:lnTo>
                  <a:lnTo>
                    <a:pt x="563" y="115"/>
                  </a:lnTo>
                  <a:lnTo>
                    <a:pt x="567" y="89"/>
                  </a:lnTo>
                  <a:lnTo>
                    <a:pt x="576" y="64"/>
                  </a:lnTo>
                  <a:lnTo>
                    <a:pt x="589" y="44"/>
                  </a:lnTo>
                  <a:lnTo>
                    <a:pt x="606" y="25"/>
                  </a:lnTo>
                  <a:lnTo>
                    <a:pt x="628" y="12"/>
                  </a:lnTo>
                  <a:lnTo>
                    <a:pt x="652" y="3"/>
                  </a:lnTo>
                  <a:lnTo>
                    <a:pt x="6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haroni" panose="02010803020104030203" pitchFamily="2" charset="-79"/>
                <a:cs typeface="Aharoni" panose="02010803020104030203" pitchFamily="2" charset="-79"/>
              </a:endParaRPr>
            </a:p>
          </p:txBody>
        </p:sp>
      </p:grpSp>
      <p:sp>
        <p:nvSpPr>
          <p:cNvPr id="29" name="TextBox 28">
            <a:extLst>
              <a:ext uri="{FF2B5EF4-FFF2-40B4-BE49-F238E27FC236}">
                <a16:creationId xmlns:a16="http://schemas.microsoft.com/office/drawing/2014/main" id="{AA4B4F9E-FF03-48DD-9DB3-9DDB9A1D49B0}"/>
              </a:ext>
            </a:extLst>
          </p:cNvPr>
          <p:cNvSpPr txBox="1"/>
          <p:nvPr/>
        </p:nvSpPr>
        <p:spPr>
          <a:xfrm>
            <a:off x="1338674" y="4805525"/>
            <a:ext cx="595035" cy="338554"/>
          </a:xfrm>
          <a:prstGeom prst="rect">
            <a:avLst/>
          </a:prstGeom>
          <a:noFill/>
        </p:spPr>
        <p:txBody>
          <a:bodyPr wrap="none" rtlCol="0">
            <a:spAutoFit/>
          </a:bodyPr>
          <a:lstStyle/>
          <a:p>
            <a:r>
              <a:rPr lang="en-US" sz="1600" b="1" dirty="0" err="1">
                <a:solidFill>
                  <a:schemeClr val="bg1"/>
                </a:solidFill>
                <a:latin typeface="Aharoni" panose="02010803020104030203" pitchFamily="2" charset="-79"/>
                <a:ea typeface="Roboto Slab Light" charset="0"/>
                <a:cs typeface="Aharoni" panose="02010803020104030203" pitchFamily="2" charset="-79"/>
              </a:rPr>
              <a:t>对比</a:t>
            </a:r>
            <a:endParaRPr lang="en-US" sz="1600" b="1" dirty="0">
              <a:solidFill>
                <a:schemeClr val="bg1"/>
              </a:solidFill>
              <a:latin typeface="Aharoni" panose="02010803020104030203" pitchFamily="2" charset="-79"/>
              <a:ea typeface="Roboto Slab Light" charset="0"/>
              <a:cs typeface="Aharoni" panose="02010803020104030203" pitchFamily="2" charset="-79"/>
            </a:endParaRPr>
          </a:p>
        </p:txBody>
      </p:sp>
      <p:sp>
        <p:nvSpPr>
          <p:cNvPr id="30" name="TextBox 29">
            <a:extLst>
              <a:ext uri="{FF2B5EF4-FFF2-40B4-BE49-F238E27FC236}">
                <a16:creationId xmlns:a16="http://schemas.microsoft.com/office/drawing/2014/main" id="{5B0B8E11-9B38-4193-8EDA-D1F85029A439}"/>
              </a:ext>
            </a:extLst>
          </p:cNvPr>
          <p:cNvSpPr txBox="1"/>
          <p:nvPr/>
        </p:nvSpPr>
        <p:spPr>
          <a:xfrm>
            <a:off x="1306625" y="3188512"/>
            <a:ext cx="595035" cy="338554"/>
          </a:xfrm>
          <a:prstGeom prst="rect">
            <a:avLst/>
          </a:prstGeom>
          <a:noFill/>
        </p:spPr>
        <p:txBody>
          <a:bodyPr wrap="none" rtlCol="0">
            <a:spAutoFit/>
          </a:bodyPr>
          <a:lstStyle/>
          <a:p>
            <a:r>
              <a:rPr lang="en-US" sz="1600" b="1" dirty="0" err="1">
                <a:solidFill>
                  <a:schemeClr val="bg1"/>
                </a:solidFill>
                <a:latin typeface="Aharoni" panose="02010803020104030203" pitchFamily="2" charset="-79"/>
                <a:ea typeface="Roboto Slab Light" charset="0"/>
                <a:cs typeface="Aharoni" panose="02010803020104030203" pitchFamily="2" charset="-79"/>
              </a:rPr>
              <a:t>文凭</a:t>
            </a:r>
            <a:endParaRPr lang="en-US" sz="1600" b="1" dirty="0">
              <a:solidFill>
                <a:schemeClr val="bg1"/>
              </a:solidFill>
              <a:latin typeface="Aharoni" panose="02010803020104030203" pitchFamily="2" charset="-79"/>
              <a:ea typeface="Roboto Slab Light" charset="0"/>
              <a:cs typeface="Aharoni" panose="02010803020104030203" pitchFamily="2" charset="-79"/>
            </a:endParaRPr>
          </a:p>
        </p:txBody>
      </p:sp>
      <p:sp>
        <p:nvSpPr>
          <p:cNvPr id="31" name="TextBox 30">
            <a:extLst>
              <a:ext uri="{FF2B5EF4-FFF2-40B4-BE49-F238E27FC236}">
                <a16:creationId xmlns:a16="http://schemas.microsoft.com/office/drawing/2014/main" id="{1E5D1B8B-D8FE-4E9B-AAB3-94AC0F1A20D4}"/>
              </a:ext>
            </a:extLst>
          </p:cNvPr>
          <p:cNvSpPr txBox="1"/>
          <p:nvPr/>
        </p:nvSpPr>
        <p:spPr>
          <a:xfrm>
            <a:off x="3569877" y="3188399"/>
            <a:ext cx="595035" cy="338554"/>
          </a:xfrm>
          <a:prstGeom prst="rect">
            <a:avLst/>
          </a:prstGeom>
          <a:noFill/>
        </p:spPr>
        <p:txBody>
          <a:bodyPr wrap="none" rtlCol="0">
            <a:spAutoFit/>
          </a:bodyPr>
          <a:lstStyle/>
          <a:p>
            <a:r>
              <a:rPr lang="en-US" sz="1600" b="1">
                <a:solidFill>
                  <a:schemeClr val="bg1"/>
                </a:solidFill>
                <a:latin typeface="Aharoni" panose="02010803020104030203" pitchFamily="2" charset="-79"/>
                <a:ea typeface="Roboto Slab Light" charset="0"/>
                <a:cs typeface="Aharoni" panose="02010803020104030203" pitchFamily="2" charset="-79"/>
              </a:rPr>
              <a:t>质量</a:t>
            </a:r>
          </a:p>
        </p:txBody>
      </p:sp>
      <p:sp>
        <p:nvSpPr>
          <p:cNvPr id="32" name="TextBox 31">
            <a:extLst>
              <a:ext uri="{FF2B5EF4-FFF2-40B4-BE49-F238E27FC236}">
                <a16:creationId xmlns:a16="http://schemas.microsoft.com/office/drawing/2014/main" id="{F2EFFA15-984B-4E1E-9DC3-12800F86FA6F}"/>
              </a:ext>
            </a:extLst>
          </p:cNvPr>
          <p:cNvSpPr txBox="1"/>
          <p:nvPr/>
        </p:nvSpPr>
        <p:spPr>
          <a:xfrm>
            <a:off x="3569877" y="4752124"/>
            <a:ext cx="595035" cy="338554"/>
          </a:xfrm>
          <a:prstGeom prst="rect">
            <a:avLst/>
          </a:prstGeom>
          <a:noFill/>
        </p:spPr>
        <p:txBody>
          <a:bodyPr wrap="none" rtlCol="0">
            <a:spAutoFit/>
          </a:bodyPr>
          <a:lstStyle/>
          <a:p>
            <a:r>
              <a:rPr lang="en-US" sz="1600" b="1">
                <a:solidFill>
                  <a:schemeClr val="bg1"/>
                </a:solidFill>
                <a:latin typeface="Aharoni" panose="02010803020104030203" pitchFamily="2" charset="-79"/>
                <a:ea typeface="Roboto Slab Light" charset="0"/>
                <a:cs typeface="Aharoni" panose="02010803020104030203" pitchFamily="2" charset="-79"/>
              </a:rPr>
              <a:t>实用</a:t>
            </a:r>
          </a:p>
        </p:txBody>
      </p:sp>
      <p:grpSp>
        <p:nvGrpSpPr>
          <p:cNvPr id="33" name="Group 32">
            <a:extLst>
              <a:ext uri="{FF2B5EF4-FFF2-40B4-BE49-F238E27FC236}">
                <a16:creationId xmlns:a16="http://schemas.microsoft.com/office/drawing/2014/main" id="{DDF7C395-143A-4B55-B93B-9318A834C6FF}"/>
              </a:ext>
            </a:extLst>
          </p:cNvPr>
          <p:cNvGrpSpPr/>
          <p:nvPr/>
        </p:nvGrpSpPr>
        <p:grpSpPr>
          <a:xfrm rot="2700000">
            <a:off x="11532149" y="258030"/>
            <a:ext cx="546639" cy="546639"/>
            <a:chOff x="2158159" y="1600200"/>
            <a:chExt cx="2286000" cy="2286000"/>
          </a:xfrm>
          <a:solidFill>
            <a:schemeClr val="tx2">
              <a:lumMod val="75000"/>
            </a:schemeClr>
          </a:solidFill>
        </p:grpSpPr>
        <p:sp>
          <p:nvSpPr>
            <p:cNvPr id="34" name="Rectangle: Rounded Corners 33">
              <a:extLst>
                <a:ext uri="{FF2B5EF4-FFF2-40B4-BE49-F238E27FC236}">
                  <a16:creationId xmlns:a16="http://schemas.microsoft.com/office/drawing/2014/main" id="{0C2178D0-683D-47BC-8F54-5F9231C60DF7}"/>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35" name="Rectangle: Rounded Corners 34">
              <a:extLst>
                <a:ext uri="{FF2B5EF4-FFF2-40B4-BE49-F238E27FC236}">
                  <a16:creationId xmlns:a16="http://schemas.microsoft.com/office/drawing/2014/main" id="{D5C2D708-279D-458B-90A8-DDF394F34BC2}"/>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pic>
        <p:nvPicPr>
          <p:cNvPr id="2050" name="Picture 2">
            <a:extLst>
              <a:ext uri="{FF2B5EF4-FFF2-40B4-BE49-F238E27FC236}">
                <a16:creationId xmlns:a16="http://schemas.microsoft.com/office/drawing/2014/main" id="{C2B1A2F5-2F59-40D3-43A9-198E8C188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08935"/>
            <a:ext cx="55435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56696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imeline&#10;&#10;Description automatically generated">
            <a:extLst>
              <a:ext uri="{FF2B5EF4-FFF2-40B4-BE49-F238E27FC236}">
                <a16:creationId xmlns:a16="http://schemas.microsoft.com/office/drawing/2014/main" id="{7951787B-0515-A0D6-B2ED-170A8B417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934" y="531350"/>
            <a:ext cx="10027535" cy="6098400"/>
          </a:xfrm>
          <a:prstGeom prst="rect">
            <a:avLst/>
          </a:prstGeom>
        </p:spPr>
      </p:pic>
      <p:grpSp>
        <p:nvGrpSpPr>
          <p:cNvPr id="20" name="Group 19">
            <a:extLst>
              <a:ext uri="{FF2B5EF4-FFF2-40B4-BE49-F238E27FC236}">
                <a16:creationId xmlns:a16="http://schemas.microsoft.com/office/drawing/2014/main" id="{0D6BD5B1-8727-4DCF-9EE0-90232AB81CC4}"/>
              </a:ext>
            </a:extLst>
          </p:cNvPr>
          <p:cNvGrpSpPr/>
          <p:nvPr/>
        </p:nvGrpSpPr>
        <p:grpSpPr>
          <a:xfrm rot="2700000">
            <a:off x="11532149" y="258030"/>
            <a:ext cx="546639" cy="546639"/>
            <a:chOff x="2158159" y="1600200"/>
            <a:chExt cx="2286000" cy="2286000"/>
          </a:xfrm>
          <a:solidFill>
            <a:schemeClr val="accent1"/>
          </a:solidFill>
        </p:grpSpPr>
        <p:sp>
          <p:nvSpPr>
            <p:cNvPr id="21" name="Rectangle: Rounded Corners 20">
              <a:extLst>
                <a:ext uri="{FF2B5EF4-FFF2-40B4-BE49-F238E27FC236}">
                  <a16:creationId xmlns:a16="http://schemas.microsoft.com/office/drawing/2014/main" id="{DE464CB0-28B5-41C3-A86D-864918C0B3D5}"/>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22" name="Rectangle: Rounded Corners 21">
              <a:extLst>
                <a:ext uri="{FF2B5EF4-FFF2-40B4-BE49-F238E27FC236}">
                  <a16:creationId xmlns:a16="http://schemas.microsoft.com/office/drawing/2014/main" id="{117C8157-D8DF-4E17-9742-8A7C46511BEF}"/>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spTree>
    <p:extLst>
      <p:ext uri="{BB962C8B-B14F-4D97-AF65-F5344CB8AC3E}">
        <p14:creationId xmlns:p14="http://schemas.microsoft.com/office/powerpoint/2010/main" val="80802198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0AFC7D92-2D3E-46A3-AF38-46BCAFD50728}"/>
              </a:ext>
            </a:extLst>
          </p:cNvPr>
          <p:cNvSpPr txBox="1"/>
          <p:nvPr/>
        </p:nvSpPr>
        <p:spPr>
          <a:xfrm>
            <a:off x="4892948" y="476966"/>
            <a:ext cx="2069797" cy="646331"/>
          </a:xfrm>
          <a:prstGeom prst="rect">
            <a:avLst/>
          </a:prstGeom>
          <a:noFill/>
        </p:spPr>
        <p:txBody>
          <a:bodyPr wrap="none" rtlCol="0">
            <a:spAutoFit/>
          </a:bodyPr>
          <a:lstStyle/>
          <a:p>
            <a:pPr algn="ctr"/>
            <a:r>
              <a:rPr lang="en-US" sz="3600" b="1" dirty="0" err="1">
                <a:latin typeface="Aharoni" panose="02010803020104030203" pitchFamily="2" charset="-79"/>
                <a:cs typeface="Aharoni" panose="02010803020104030203" pitchFamily="2" charset="-79"/>
              </a:rPr>
              <a:t>课程</a:t>
            </a:r>
            <a:r>
              <a:rPr lang="en-US" sz="3600" b="1" dirty="0" err="1">
                <a:solidFill>
                  <a:schemeClr val="accent4"/>
                </a:solidFill>
                <a:latin typeface="Aharoni" panose="02010803020104030203" pitchFamily="2" charset="-79"/>
                <a:cs typeface="Aharoni" panose="02010803020104030203" pitchFamily="2" charset="-79"/>
              </a:rPr>
              <a:t>概括</a:t>
            </a:r>
            <a:endParaRPr lang="en-US" sz="3600" b="1" dirty="0">
              <a:solidFill>
                <a:schemeClr val="accent4"/>
              </a:solidFill>
              <a:latin typeface="Aharoni" panose="02010803020104030203" pitchFamily="2" charset="-79"/>
              <a:cs typeface="Aharoni" panose="02010803020104030203" pitchFamily="2" charset="-79"/>
            </a:endParaRPr>
          </a:p>
        </p:txBody>
      </p:sp>
      <p:grpSp>
        <p:nvGrpSpPr>
          <p:cNvPr id="23" name="Group 22">
            <a:extLst>
              <a:ext uri="{FF2B5EF4-FFF2-40B4-BE49-F238E27FC236}">
                <a16:creationId xmlns:a16="http://schemas.microsoft.com/office/drawing/2014/main" id="{B003C73D-3D51-4200-9309-CDF9659124CE}"/>
              </a:ext>
            </a:extLst>
          </p:cNvPr>
          <p:cNvGrpSpPr/>
          <p:nvPr/>
        </p:nvGrpSpPr>
        <p:grpSpPr>
          <a:xfrm rot="2700000">
            <a:off x="11532149" y="258030"/>
            <a:ext cx="546639" cy="546639"/>
            <a:chOff x="2158159" y="1600200"/>
            <a:chExt cx="2286000" cy="2286000"/>
          </a:xfrm>
          <a:solidFill>
            <a:schemeClr val="accent1"/>
          </a:solidFill>
        </p:grpSpPr>
        <p:sp>
          <p:nvSpPr>
            <p:cNvPr id="24" name="Rectangle: Rounded Corners 23">
              <a:extLst>
                <a:ext uri="{FF2B5EF4-FFF2-40B4-BE49-F238E27FC236}">
                  <a16:creationId xmlns:a16="http://schemas.microsoft.com/office/drawing/2014/main" id="{BF2535E8-9036-4452-872D-21C7406EF8BA}"/>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25" name="Rectangle: Rounded Corners 24">
              <a:extLst>
                <a:ext uri="{FF2B5EF4-FFF2-40B4-BE49-F238E27FC236}">
                  <a16:creationId xmlns:a16="http://schemas.microsoft.com/office/drawing/2014/main" id="{F00D3E57-A829-47B6-A413-F98E121DD7C5}"/>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graphicFrame>
        <p:nvGraphicFramePr>
          <p:cNvPr id="2" name="Table 1">
            <a:extLst>
              <a:ext uri="{FF2B5EF4-FFF2-40B4-BE49-F238E27FC236}">
                <a16:creationId xmlns:a16="http://schemas.microsoft.com/office/drawing/2014/main" id="{C1991437-8552-A853-C44F-657BF13FDF7A}"/>
              </a:ext>
            </a:extLst>
          </p:cNvPr>
          <p:cNvGraphicFramePr>
            <a:graphicFrameLocks noGrp="1"/>
          </p:cNvGraphicFramePr>
          <p:nvPr>
            <p:extLst>
              <p:ext uri="{D42A27DB-BD31-4B8C-83A1-F6EECF244321}">
                <p14:modId xmlns:p14="http://schemas.microsoft.com/office/powerpoint/2010/main" val="920321505"/>
              </p:ext>
            </p:extLst>
          </p:nvPr>
        </p:nvGraphicFramePr>
        <p:xfrm>
          <a:off x="1667323" y="1140353"/>
          <a:ext cx="4151709" cy="5297970"/>
        </p:xfrm>
        <a:graphic>
          <a:graphicData uri="http://schemas.openxmlformats.org/drawingml/2006/table">
            <a:tbl>
              <a:tblPr/>
              <a:tblGrid>
                <a:gridCol w="544882">
                  <a:extLst>
                    <a:ext uri="{9D8B030D-6E8A-4147-A177-3AD203B41FA5}">
                      <a16:colId xmlns:a16="http://schemas.microsoft.com/office/drawing/2014/main" val="2314655143"/>
                    </a:ext>
                  </a:extLst>
                </a:gridCol>
                <a:gridCol w="1716618">
                  <a:extLst>
                    <a:ext uri="{9D8B030D-6E8A-4147-A177-3AD203B41FA5}">
                      <a16:colId xmlns:a16="http://schemas.microsoft.com/office/drawing/2014/main" val="4030759372"/>
                    </a:ext>
                  </a:extLst>
                </a:gridCol>
                <a:gridCol w="544882">
                  <a:extLst>
                    <a:ext uri="{9D8B030D-6E8A-4147-A177-3AD203B41FA5}">
                      <a16:colId xmlns:a16="http://schemas.microsoft.com/office/drawing/2014/main" val="738002930"/>
                    </a:ext>
                  </a:extLst>
                </a:gridCol>
                <a:gridCol w="1345327">
                  <a:extLst>
                    <a:ext uri="{9D8B030D-6E8A-4147-A177-3AD203B41FA5}">
                      <a16:colId xmlns:a16="http://schemas.microsoft.com/office/drawing/2014/main" val="2774885284"/>
                    </a:ext>
                  </a:extLst>
                </a:gridCol>
              </a:tblGrid>
              <a:tr h="277745">
                <a:tc gridSpan="2">
                  <a:txBody>
                    <a:bodyPr/>
                    <a:lstStyle/>
                    <a:p>
                      <a:pPr fontAlgn="ctr"/>
                      <a:endParaRPr lang="en-US" sz="800">
                        <a:effectLst/>
                      </a:endParaRPr>
                    </a:p>
                    <a:p>
                      <a:pPr algn="ctr" rtl="0" fontAlgn="base"/>
                      <a:r>
                        <a:rPr lang="en-US" sz="800" b="1" i="0">
                          <a:solidFill>
                            <a:srgbClr val="FF0000"/>
                          </a:solidFill>
                          <a:effectLst/>
                          <a:latin typeface="Arial" panose="020B0604020202020204" pitchFamily="34" charset="0"/>
                        </a:rPr>
                        <a:t>Grade 9</a:t>
                      </a:r>
                      <a:r>
                        <a:rPr lang="en-US" sz="800" b="0" i="0">
                          <a:solidFill>
                            <a:srgbClr val="FF0000"/>
                          </a:solidFill>
                          <a:effectLst/>
                          <a:latin typeface="Arial" panose="020B0604020202020204" pitchFamily="34" charset="0"/>
                        </a:rPr>
                        <a:t>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hMerge="1">
                  <a:txBody>
                    <a:bodyPr/>
                    <a:lstStyle/>
                    <a:p>
                      <a:endParaRPr lang="en-US"/>
                    </a:p>
                  </a:txBody>
                  <a:tcPr/>
                </a:tc>
                <a:tc gridSpan="2">
                  <a:txBody>
                    <a:bodyPr/>
                    <a:lstStyle/>
                    <a:p>
                      <a:pPr algn="ctr" fontAlgn="ctr"/>
                      <a:endParaRPr lang="en-US" sz="800">
                        <a:effectLst/>
                      </a:endParaRPr>
                    </a:p>
                    <a:p>
                      <a:pPr algn="ctr" rtl="0" fontAlgn="base"/>
                      <a:r>
                        <a:rPr lang="en-US" sz="800" b="1" i="0">
                          <a:solidFill>
                            <a:srgbClr val="FF0000"/>
                          </a:solidFill>
                          <a:effectLst/>
                          <a:latin typeface="Arial" panose="020B0604020202020204" pitchFamily="34" charset="0"/>
                        </a:rPr>
                        <a:t>Grade 10</a:t>
                      </a:r>
                      <a:r>
                        <a:rPr lang="en-US" sz="800" b="0" i="0">
                          <a:solidFill>
                            <a:srgbClr val="FF0000"/>
                          </a:solidFill>
                          <a:effectLst/>
                          <a:latin typeface="Arial" panose="020B0604020202020204" pitchFamily="34" charset="0"/>
                        </a:rPr>
                        <a:t>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hMerge="1">
                  <a:txBody>
                    <a:bodyPr/>
                    <a:lstStyle/>
                    <a:p>
                      <a:endParaRPr lang="en-US"/>
                    </a:p>
                  </a:txBody>
                  <a:tcPr/>
                </a:tc>
                <a:extLst>
                  <a:ext uri="{0D108BD9-81ED-4DB2-BD59-A6C34878D82A}">
                    <a16:rowId xmlns:a16="http://schemas.microsoft.com/office/drawing/2014/main" val="3510481178"/>
                  </a:ext>
                </a:extLst>
              </a:tr>
              <a:tr h="254600">
                <a:tc>
                  <a:txBody>
                    <a:bodyPr/>
                    <a:lstStyle/>
                    <a:p>
                      <a:pPr fontAlgn="ctr"/>
                      <a:endParaRPr lang="en-US" sz="800">
                        <a:effectLst/>
                      </a:endParaRPr>
                    </a:p>
                    <a:p>
                      <a:pPr algn="ctr" rtl="0" fontAlgn="base"/>
                      <a:r>
                        <a:rPr lang="en-US" sz="800" b="0" i="0">
                          <a:solidFill>
                            <a:srgbClr val="333333"/>
                          </a:solidFill>
                          <a:effectLst/>
                          <a:latin typeface="Arial" panose="020B0604020202020204" pitchFamily="34" charset="0"/>
                        </a:rPr>
                        <a:t>Course Code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333333"/>
                          </a:solidFill>
                          <a:effectLst/>
                          <a:latin typeface="Arial" panose="020B0604020202020204" pitchFamily="34" charset="0"/>
                        </a:rPr>
                        <a:t>Course Name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333333"/>
                          </a:solidFill>
                          <a:effectLst/>
                          <a:latin typeface="Arial" panose="020B0604020202020204" pitchFamily="34" charset="0"/>
                        </a:rPr>
                        <a:t>Course Code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dirty="0">
                        <a:effectLst/>
                      </a:endParaRPr>
                    </a:p>
                    <a:p>
                      <a:pPr algn="ctr" rtl="0" fontAlgn="base"/>
                      <a:r>
                        <a:rPr lang="en-US" sz="800" b="0" i="0" dirty="0">
                          <a:solidFill>
                            <a:srgbClr val="333333"/>
                          </a:solidFill>
                          <a:effectLst/>
                          <a:latin typeface="Arial" panose="020B0604020202020204" pitchFamily="34" charset="0"/>
                        </a:rPr>
                        <a:t>Course Name </a:t>
                      </a:r>
                      <a:endParaRPr lang="en-US" sz="800" b="0" i="0" dirty="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179484198"/>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ADA1O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Drama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ADA2O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dirty="0">
                        <a:effectLst/>
                      </a:endParaRPr>
                    </a:p>
                    <a:p>
                      <a:pPr algn="ctr" rtl="0" fontAlgn="base"/>
                      <a:r>
                        <a:rPr lang="en-US" sz="800" b="0" i="0" dirty="0">
                          <a:solidFill>
                            <a:srgbClr val="666666"/>
                          </a:solidFill>
                          <a:effectLst/>
                          <a:latin typeface="Arial" panose="020B0604020202020204" pitchFamily="34" charset="0"/>
                        </a:rPr>
                        <a:t>Drama </a:t>
                      </a:r>
                      <a:endParaRPr lang="en-US" sz="800" b="0" i="0" dirty="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435088462"/>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ALC1O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Integrated Arts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AMU2O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Music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302364565"/>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AMU1O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Music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AVI2O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Visual Arts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921414214"/>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AVI1O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Visual Arts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BBI2O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Introduction to Business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907269253"/>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BBI1O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Introduction to Business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CHC2D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Canadian History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147805005"/>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BTT1O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Information &amp; Communication Technology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CHV2O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Civics and Citizenship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114159420"/>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CGC1D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Issues in Canadian Geography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ENG2D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English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661409032"/>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ENG1D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English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FSF2D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French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59185271"/>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MPM1D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Principles of Mathematics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GLC2O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Career Studies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782907440"/>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PPL10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Healthy Active Living Education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ICS2O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Introduction to Computer Studies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3419219962"/>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SNC1D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Academic Science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MPM2D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Principles of Mathematics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3724336650"/>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FSF1D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French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SNC2D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Academic Science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1885540320"/>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HFN1O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Food and Nutrition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HFN2O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Food and Nutrition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980091030"/>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HIF1O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Exploring Family Studies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HIF2O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Exploring Family Studies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1952518410"/>
                  </a:ext>
                </a:extLst>
              </a:tr>
              <a:tr h="254600">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TIJ10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Exploring Technologies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a:effectLst/>
                      </a:endParaRPr>
                    </a:p>
                    <a:p>
                      <a:pPr algn="ctr" rtl="0" fontAlgn="base"/>
                      <a:r>
                        <a:rPr lang="en-US" sz="800" b="0" i="0">
                          <a:solidFill>
                            <a:srgbClr val="666666"/>
                          </a:solidFill>
                          <a:effectLst/>
                          <a:latin typeface="Arial" panose="020B0604020202020204" pitchFamily="34" charset="0"/>
                        </a:rPr>
                        <a:t>ALC2O </a:t>
                      </a:r>
                      <a:endParaRPr lang="en-US" sz="800" b="0" i="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800" dirty="0">
                        <a:effectLst/>
                      </a:endParaRPr>
                    </a:p>
                    <a:p>
                      <a:pPr algn="ctr" rtl="0" fontAlgn="base"/>
                      <a:r>
                        <a:rPr lang="en-US" sz="800" b="0" i="0" dirty="0">
                          <a:solidFill>
                            <a:srgbClr val="666666"/>
                          </a:solidFill>
                          <a:effectLst/>
                          <a:latin typeface="Arial" panose="020B0604020202020204" pitchFamily="34" charset="0"/>
                        </a:rPr>
                        <a:t>Integrated Arts </a:t>
                      </a:r>
                      <a:endParaRPr lang="en-US" sz="800" b="0" i="0" dirty="0">
                        <a:effectLst/>
                      </a:endParaRPr>
                    </a:p>
                  </a:txBody>
                  <a:tcPr marL="46291" marR="46291" marT="23145" marB="2314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4272937230"/>
                  </a:ext>
                </a:extLst>
              </a:tr>
            </a:tbl>
          </a:graphicData>
        </a:graphic>
      </p:graphicFrame>
      <p:graphicFrame>
        <p:nvGraphicFramePr>
          <p:cNvPr id="4" name="Table 3">
            <a:extLst>
              <a:ext uri="{FF2B5EF4-FFF2-40B4-BE49-F238E27FC236}">
                <a16:creationId xmlns:a16="http://schemas.microsoft.com/office/drawing/2014/main" id="{4B56B347-6EF7-BEAB-8760-4905D0DDB553}"/>
              </a:ext>
            </a:extLst>
          </p:cNvPr>
          <p:cNvGraphicFramePr>
            <a:graphicFrameLocks noGrp="1"/>
          </p:cNvGraphicFramePr>
          <p:nvPr>
            <p:extLst>
              <p:ext uri="{D42A27DB-BD31-4B8C-83A1-F6EECF244321}">
                <p14:modId xmlns:p14="http://schemas.microsoft.com/office/powerpoint/2010/main" val="1584576017"/>
              </p:ext>
            </p:extLst>
          </p:nvPr>
        </p:nvGraphicFramePr>
        <p:xfrm>
          <a:off x="5819032" y="1157402"/>
          <a:ext cx="4376002" cy="5297977"/>
        </p:xfrm>
        <a:graphic>
          <a:graphicData uri="http://schemas.openxmlformats.org/drawingml/2006/table">
            <a:tbl>
              <a:tblPr/>
              <a:tblGrid>
                <a:gridCol w="518411">
                  <a:extLst>
                    <a:ext uri="{9D8B030D-6E8A-4147-A177-3AD203B41FA5}">
                      <a16:colId xmlns:a16="http://schemas.microsoft.com/office/drawing/2014/main" val="3432391072"/>
                    </a:ext>
                  </a:extLst>
                </a:gridCol>
                <a:gridCol w="1443420">
                  <a:extLst>
                    <a:ext uri="{9D8B030D-6E8A-4147-A177-3AD203B41FA5}">
                      <a16:colId xmlns:a16="http://schemas.microsoft.com/office/drawing/2014/main" val="4123248596"/>
                    </a:ext>
                  </a:extLst>
                </a:gridCol>
                <a:gridCol w="518411">
                  <a:extLst>
                    <a:ext uri="{9D8B030D-6E8A-4147-A177-3AD203B41FA5}">
                      <a16:colId xmlns:a16="http://schemas.microsoft.com/office/drawing/2014/main" val="1004108670"/>
                    </a:ext>
                  </a:extLst>
                </a:gridCol>
                <a:gridCol w="1895760">
                  <a:extLst>
                    <a:ext uri="{9D8B030D-6E8A-4147-A177-3AD203B41FA5}">
                      <a16:colId xmlns:a16="http://schemas.microsoft.com/office/drawing/2014/main" val="3797032987"/>
                    </a:ext>
                  </a:extLst>
                </a:gridCol>
              </a:tblGrid>
              <a:tr h="240185">
                <a:tc gridSpan="2">
                  <a:txBody>
                    <a:bodyPr/>
                    <a:lstStyle/>
                    <a:p>
                      <a:pPr fontAlgn="ctr"/>
                      <a:endParaRPr lang="en-US" sz="500" dirty="0">
                        <a:effectLst/>
                      </a:endParaRPr>
                    </a:p>
                    <a:p>
                      <a:pPr algn="ctr" rtl="0" fontAlgn="base"/>
                      <a:r>
                        <a:rPr lang="en-US" sz="500" b="1" i="0" dirty="0">
                          <a:solidFill>
                            <a:srgbClr val="FF0000"/>
                          </a:solidFill>
                          <a:effectLst/>
                          <a:latin typeface="Arial" panose="020B0604020202020204" pitchFamily="34" charset="0"/>
                        </a:rPr>
                        <a:t>Grade 11</a:t>
                      </a:r>
                      <a:r>
                        <a:rPr lang="en-US" sz="500" b="0" i="0" dirty="0">
                          <a:solidFill>
                            <a:srgbClr val="FF0000"/>
                          </a:solidFill>
                          <a:effectLst/>
                          <a:latin typeface="Arial" panose="020B0604020202020204" pitchFamily="34" charset="0"/>
                        </a:rPr>
                        <a:t> </a:t>
                      </a:r>
                      <a:endParaRPr lang="en-US" sz="500" b="0" i="0" dirty="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hMerge="1">
                  <a:txBody>
                    <a:bodyPr/>
                    <a:lstStyle/>
                    <a:p>
                      <a:endParaRPr lang="en-US"/>
                    </a:p>
                  </a:txBody>
                  <a:tcPr/>
                </a:tc>
                <a:tc gridSpan="2">
                  <a:txBody>
                    <a:bodyPr/>
                    <a:lstStyle/>
                    <a:p>
                      <a:pPr algn="ctr" fontAlgn="ctr"/>
                      <a:endParaRPr lang="en-US" sz="500">
                        <a:effectLst/>
                      </a:endParaRPr>
                    </a:p>
                    <a:p>
                      <a:pPr algn="ctr" rtl="0" fontAlgn="base"/>
                      <a:r>
                        <a:rPr lang="en-US" sz="500" b="1" i="0">
                          <a:solidFill>
                            <a:srgbClr val="FF0000"/>
                          </a:solidFill>
                          <a:effectLst/>
                          <a:latin typeface="Arial" panose="020B0604020202020204" pitchFamily="34" charset="0"/>
                        </a:rPr>
                        <a:t>Grade 12</a:t>
                      </a:r>
                      <a:r>
                        <a:rPr lang="en-US" sz="500" b="0" i="0">
                          <a:solidFill>
                            <a:srgbClr val="FF0000"/>
                          </a:solidFill>
                          <a:effectLst/>
                          <a:latin typeface="Arial" panose="020B0604020202020204" pitchFamily="34" charset="0"/>
                        </a:rPr>
                        <a:t>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hMerge="1">
                  <a:txBody>
                    <a:bodyPr/>
                    <a:lstStyle/>
                    <a:p>
                      <a:endParaRPr lang="en-US"/>
                    </a:p>
                  </a:txBody>
                  <a:tcPr/>
                </a:tc>
                <a:extLst>
                  <a:ext uri="{0D108BD9-81ED-4DB2-BD59-A6C34878D82A}">
                    <a16:rowId xmlns:a16="http://schemas.microsoft.com/office/drawing/2014/main" val="2564781644"/>
                  </a:ext>
                </a:extLst>
              </a:tr>
              <a:tr h="219904">
                <a:tc>
                  <a:txBody>
                    <a:bodyPr/>
                    <a:lstStyle/>
                    <a:p>
                      <a:pPr fontAlgn="ctr"/>
                      <a:endParaRPr lang="en-US" sz="500">
                        <a:effectLst/>
                      </a:endParaRPr>
                    </a:p>
                    <a:p>
                      <a:pPr algn="ctr" rtl="0" fontAlgn="base"/>
                      <a:r>
                        <a:rPr lang="en-US" sz="500" b="0" i="0">
                          <a:solidFill>
                            <a:srgbClr val="333333"/>
                          </a:solidFill>
                          <a:effectLst/>
                          <a:latin typeface="Arial" panose="020B0604020202020204" pitchFamily="34" charset="0"/>
                        </a:rPr>
                        <a:t>Course Code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333333"/>
                          </a:solidFill>
                          <a:effectLst/>
                          <a:latin typeface="Arial" panose="020B0604020202020204" pitchFamily="34" charset="0"/>
                        </a:rPr>
                        <a:t>Course Name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333333"/>
                          </a:solidFill>
                          <a:effectLst/>
                          <a:latin typeface="Arial" panose="020B0604020202020204" pitchFamily="34" charset="0"/>
                        </a:rPr>
                        <a:t>Course Code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333333"/>
                          </a:solidFill>
                          <a:effectLst/>
                          <a:latin typeface="Arial" panose="020B0604020202020204" pitchFamily="34" charset="0"/>
                        </a:rPr>
                        <a:t>Course Name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4242853323"/>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ADA3M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Drama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AMU4M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Music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3864884473"/>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AMU3M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Music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BBB4M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International Business Fundamentals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1129560252"/>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AVI3M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Visual Arts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BOH4M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Business Leadership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459738254"/>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BAF3M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Accounting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CGW4U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World Issues: Geographic Analysis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047203111"/>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CGF3M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Physical Geography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dirty="0">
                        <a:effectLst/>
                      </a:endParaRPr>
                    </a:p>
                    <a:p>
                      <a:pPr algn="ctr" rtl="0" fontAlgn="base"/>
                      <a:r>
                        <a:rPr lang="en-US" sz="500" b="0" i="0" dirty="0">
                          <a:solidFill>
                            <a:srgbClr val="666666"/>
                          </a:solidFill>
                          <a:effectLst/>
                          <a:latin typeface="Arial" panose="020B0604020202020204" pitchFamily="34" charset="0"/>
                        </a:rPr>
                        <a:t>CHI4U </a:t>
                      </a:r>
                      <a:endParaRPr lang="en-US" sz="500" b="0" i="0" dirty="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Canadian History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1502753543"/>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CHA3U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American History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CHY4U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World History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687813178"/>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ENG3U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English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CIA4U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Economics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3327802633"/>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HRT3M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World Religions and Belief Traditions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ENG4U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English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1318695672"/>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HSP3M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Anthropology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ETS4U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Studies in Literature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065165196"/>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ICS3U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Computer Science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EWC4U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The Writer' s Craft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523380822"/>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SBI3U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Biology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ICS4U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Computer Science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648588680"/>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SCH3U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Chemistry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MCV4U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Calculus and Vectors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077200532"/>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TDJ3M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Design Technology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MDM4U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Data Management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1553291530"/>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SPH3U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Physics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MHF4U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Advanced Function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1429900694"/>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HSP3U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Introduction to Anthropology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OLC4O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Ontario Secondary Literacy Course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627417065"/>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ASM3M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Media Arts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PLF4M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Recreation and Healthy Active Living Leadership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794015959"/>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CHW3M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World History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PSK4U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Introduction to Kinesiology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289280088"/>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ASM4M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Media Arts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SCH4U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Chemistry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869926157"/>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AVI4M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Visual Arts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SPH4U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Physics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937223874"/>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HSB4U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French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TDJ4M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Technology Design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3556577597"/>
                  </a:ext>
                </a:extLst>
              </a:tr>
              <a:tr h="219904">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HHS4U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Families in Canada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ADA4M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Drama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264332736"/>
                  </a:ext>
                </a:extLst>
              </a:tr>
              <a:tr h="219904">
                <a:tc>
                  <a:txBody>
                    <a:bodyPr/>
                    <a:lstStyle/>
                    <a:p>
                      <a:pPr fontAlgn="ct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a:effectLst/>
                      </a:endParaRPr>
                    </a:p>
                    <a:p>
                      <a:pPr algn="ctr" rtl="0" fontAlgn="base"/>
                      <a:r>
                        <a:rPr lang="en-US" sz="500" b="0" i="0">
                          <a:solidFill>
                            <a:srgbClr val="666666"/>
                          </a:solidFill>
                          <a:effectLst/>
                          <a:latin typeface="Arial" panose="020B0604020202020204" pitchFamily="34" charset="0"/>
                        </a:rPr>
                        <a:t>SBI4U </a:t>
                      </a:r>
                      <a:endParaRPr lang="en-US" sz="500" b="0" i="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tc>
                  <a:txBody>
                    <a:bodyPr/>
                    <a:lstStyle/>
                    <a:p>
                      <a:pPr fontAlgn="ctr"/>
                      <a:endParaRPr lang="en-US" sz="500" dirty="0">
                        <a:effectLst/>
                      </a:endParaRPr>
                    </a:p>
                    <a:p>
                      <a:pPr algn="ctr" rtl="0" fontAlgn="base"/>
                      <a:r>
                        <a:rPr lang="en-US" sz="500" b="0" i="0" dirty="0">
                          <a:solidFill>
                            <a:srgbClr val="666666"/>
                          </a:solidFill>
                          <a:effectLst/>
                          <a:latin typeface="Arial" panose="020B0604020202020204" pitchFamily="34" charset="0"/>
                        </a:rPr>
                        <a:t>Biology </a:t>
                      </a:r>
                      <a:endParaRPr lang="en-US" sz="500" b="0" i="0" dirty="0">
                        <a:effectLst/>
                      </a:endParaRPr>
                    </a:p>
                  </a:txBody>
                  <a:tcPr marL="28073" marR="28073" marT="14037" marB="14037"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9F6F0"/>
                    </a:solidFill>
                  </a:tcPr>
                </a:tc>
                <a:extLst>
                  <a:ext uri="{0D108BD9-81ED-4DB2-BD59-A6C34878D82A}">
                    <a16:rowId xmlns:a16="http://schemas.microsoft.com/office/drawing/2014/main" val="2705862863"/>
                  </a:ext>
                </a:extLst>
              </a:tr>
            </a:tbl>
          </a:graphicData>
        </a:graphic>
      </p:graphicFrame>
    </p:spTree>
    <p:extLst>
      <p:ext uri="{BB962C8B-B14F-4D97-AF65-F5344CB8AC3E}">
        <p14:creationId xmlns:p14="http://schemas.microsoft.com/office/powerpoint/2010/main" val="343295314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group of people sitting at desks in a room&#10;&#10;Description automatically generated with medium confidence">
            <a:extLst>
              <a:ext uri="{FF2B5EF4-FFF2-40B4-BE49-F238E27FC236}">
                <a16:creationId xmlns:a16="http://schemas.microsoft.com/office/drawing/2014/main" id="{C011A097-7AE4-6978-9F14-908EE9635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0258" y="2453878"/>
            <a:ext cx="4052925" cy="304114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Triangle 5">
            <a:extLst>
              <a:ext uri="{FF2B5EF4-FFF2-40B4-BE49-F238E27FC236}">
                <a16:creationId xmlns:a16="http://schemas.microsoft.com/office/drawing/2014/main" id="{94B4AB32-981D-4FC0-9D77-9E85FAA3FF62}"/>
              </a:ext>
            </a:extLst>
          </p:cNvPr>
          <p:cNvSpPr/>
          <p:nvPr/>
        </p:nvSpPr>
        <p:spPr>
          <a:xfrm rot="10800000">
            <a:off x="5524949" y="4607058"/>
            <a:ext cx="1689755" cy="160712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7" name="TextBox 6">
            <a:extLst>
              <a:ext uri="{FF2B5EF4-FFF2-40B4-BE49-F238E27FC236}">
                <a16:creationId xmlns:a16="http://schemas.microsoft.com/office/drawing/2014/main" id="{552CAD84-7F1B-47A7-B886-602885FCB2AE}"/>
              </a:ext>
            </a:extLst>
          </p:cNvPr>
          <p:cNvSpPr txBox="1"/>
          <p:nvPr/>
        </p:nvSpPr>
        <p:spPr>
          <a:xfrm>
            <a:off x="5096377" y="535380"/>
            <a:ext cx="1999265" cy="646331"/>
          </a:xfrm>
          <a:prstGeom prst="rect">
            <a:avLst/>
          </a:prstGeom>
          <a:noFill/>
        </p:spPr>
        <p:txBody>
          <a:bodyPr wrap="none" rtlCol="0">
            <a:spAutoFit/>
          </a:bodyPr>
          <a:lstStyle/>
          <a:p>
            <a:pPr algn="ctr"/>
            <a:r>
              <a:rPr lang="en-US" sz="3600" b="1" dirty="0" err="1">
                <a:solidFill>
                  <a:schemeClr val="accent4"/>
                </a:solidFill>
                <a:latin typeface="Aharoni" panose="02010803020104030203" pitchFamily="2" charset="-79"/>
                <a:cs typeface="Aharoni" panose="02010803020104030203" pitchFamily="2" charset="-79"/>
              </a:rPr>
              <a:t>UPP</a:t>
            </a:r>
            <a:r>
              <a:rPr lang="en-US" sz="3600" b="1" dirty="0" err="1">
                <a:latin typeface="Aharoni" panose="02010803020104030203" pitchFamily="2" charset="-79"/>
                <a:cs typeface="Aharoni" panose="02010803020104030203" pitchFamily="2" charset="-79"/>
              </a:rPr>
              <a:t>项目</a:t>
            </a:r>
            <a:endParaRPr lang="en-US" sz="3600" b="1" dirty="0">
              <a:solidFill>
                <a:schemeClr val="accent4"/>
              </a:solidFill>
              <a:latin typeface="Aharoni" panose="02010803020104030203" pitchFamily="2" charset="-79"/>
              <a:cs typeface="Aharoni" panose="02010803020104030203" pitchFamily="2" charset="-79"/>
            </a:endParaRPr>
          </a:p>
        </p:txBody>
      </p:sp>
      <p:sp>
        <p:nvSpPr>
          <p:cNvPr id="9" name="TextBox 8">
            <a:extLst>
              <a:ext uri="{FF2B5EF4-FFF2-40B4-BE49-F238E27FC236}">
                <a16:creationId xmlns:a16="http://schemas.microsoft.com/office/drawing/2014/main" id="{5EC60EB4-BD17-40C7-BA0E-447ABF7D352E}"/>
              </a:ext>
            </a:extLst>
          </p:cNvPr>
          <p:cNvSpPr txBox="1"/>
          <p:nvPr/>
        </p:nvSpPr>
        <p:spPr>
          <a:xfrm>
            <a:off x="1821603" y="1265913"/>
            <a:ext cx="8657113" cy="622735"/>
          </a:xfrm>
          <a:prstGeom prst="rect">
            <a:avLst/>
          </a:prstGeom>
          <a:noFill/>
        </p:spPr>
        <p:txBody>
          <a:bodyPr wrap="square" rtlCol="0" anchor="ctr">
            <a:spAutoFit/>
          </a:bodyPr>
          <a:lstStyle/>
          <a:p>
            <a:pPr algn="ctr">
              <a:lnSpc>
                <a:spcPct val="150000"/>
              </a:lnSpc>
            </a:pPr>
            <a:r>
              <a:rPr lang="en-US" sz="1200" dirty="0">
                <a:solidFill>
                  <a:schemeClr val="tx2">
                    <a:lumMod val="50000"/>
                  </a:schemeClr>
                </a:solidFill>
                <a:latin typeface="Aharoni" panose="02010803020104030203" pitchFamily="2" charset="-79"/>
                <a:ea typeface="Source Sans Pro" panose="020B0503030403020204" pitchFamily="34" charset="0"/>
                <a:cs typeface="Aharoni" panose="02010803020104030203" pitchFamily="2" charset="-79"/>
              </a:rPr>
              <a:t>UPP</a:t>
            </a:r>
            <a:r>
              <a:rPr lang="zh-CN" altLang="en-US" sz="1200" dirty="0">
                <a:solidFill>
                  <a:schemeClr val="tx2">
                    <a:lumMod val="50000"/>
                  </a:schemeClr>
                </a:solidFill>
                <a:latin typeface="Aharoni" panose="02010803020104030203" pitchFamily="2" charset="-79"/>
                <a:ea typeface="Source Sans Pro" panose="020B0503030403020204" pitchFamily="34" charset="0"/>
                <a:cs typeface="Aharoni" panose="02010803020104030203" pitchFamily="2" charset="-79"/>
              </a:rPr>
              <a:t> 项目集合了加拿大最好的高中，最好的大专和最好的大学，为学生们打造了最完美的升学之路，不仅能避免激烈的竞争，更能在本应是残酷的</a:t>
            </a:r>
            <a:r>
              <a:rPr lang="zh-CN" altLang="en-CA" sz="1200" dirty="0">
                <a:solidFill>
                  <a:schemeClr val="tx2">
                    <a:lumMod val="50000"/>
                  </a:schemeClr>
                </a:solidFill>
                <a:latin typeface="Aharoni" panose="02010803020104030203" pitchFamily="2" charset="-79"/>
                <a:ea typeface="Source Sans Pro" panose="020B0503030403020204" pitchFamily="34" charset="0"/>
                <a:cs typeface="Aharoni" panose="02010803020104030203" pitchFamily="2" charset="-79"/>
              </a:rPr>
              <a:t>淘汰期</a:t>
            </a:r>
            <a:r>
              <a:rPr lang="zh-CN" altLang="en-US" sz="1200" dirty="0">
                <a:solidFill>
                  <a:schemeClr val="tx2">
                    <a:lumMod val="50000"/>
                  </a:schemeClr>
                </a:solidFill>
                <a:latin typeface="Aharoni" panose="02010803020104030203" pitchFamily="2" charset="-79"/>
                <a:ea typeface="Source Sans Pro" panose="020B0503030403020204" pitchFamily="34" charset="0"/>
                <a:cs typeface="Aharoni" panose="02010803020104030203" pitchFamily="2" charset="-79"/>
              </a:rPr>
              <a:t>期间实现语言和学术能力快速上升。</a:t>
            </a:r>
            <a:endParaRPr lang="en-US" sz="1200" dirty="0">
              <a:solidFill>
                <a:schemeClr val="tx2">
                  <a:lumMod val="50000"/>
                </a:schemeClr>
              </a:solidFill>
              <a:latin typeface="Aharoni" panose="02010803020104030203" pitchFamily="2" charset="-79"/>
              <a:ea typeface="Source Sans Pro" panose="020B0503030403020204" pitchFamily="34" charset="0"/>
              <a:cs typeface="Aharoni" panose="02010803020104030203" pitchFamily="2" charset="-79"/>
            </a:endParaRPr>
          </a:p>
        </p:txBody>
      </p:sp>
      <p:grpSp>
        <p:nvGrpSpPr>
          <p:cNvPr id="10" name="Group 9">
            <a:extLst>
              <a:ext uri="{FF2B5EF4-FFF2-40B4-BE49-F238E27FC236}">
                <a16:creationId xmlns:a16="http://schemas.microsoft.com/office/drawing/2014/main" id="{6CFDB67D-C8D5-44FE-94B6-890AD20262CD}"/>
              </a:ext>
            </a:extLst>
          </p:cNvPr>
          <p:cNvGrpSpPr/>
          <p:nvPr/>
        </p:nvGrpSpPr>
        <p:grpSpPr>
          <a:xfrm rot="2700000">
            <a:off x="11532149" y="258030"/>
            <a:ext cx="546639" cy="546639"/>
            <a:chOff x="2158159" y="1600200"/>
            <a:chExt cx="2286000" cy="2286000"/>
          </a:xfrm>
          <a:solidFill>
            <a:schemeClr val="accent1"/>
          </a:solidFill>
        </p:grpSpPr>
        <p:sp>
          <p:nvSpPr>
            <p:cNvPr id="11" name="Rectangle: Rounded Corners 10">
              <a:extLst>
                <a:ext uri="{FF2B5EF4-FFF2-40B4-BE49-F238E27FC236}">
                  <a16:creationId xmlns:a16="http://schemas.microsoft.com/office/drawing/2014/main" id="{1A2C3388-08F0-481C-9D16-E26F1A70F7DB}"/>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12" name="Rectangle: Rounded Corners 11">
              <a:extLst>
                <a:ext uri="{FF2B5EF4-FFF2-40B4-BE49-F238E27FC236}">
                  <a16:creationId xmlns:a16="http://schemas.microsoft.com/office/drawing/2014/main" id="{38EB1118-8BB6-44D9-A356-D3F772765B7B}"/>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sp>
        <p:nvSpPr>
          <p:cNvPr id="4" name="Rectangle 3">
            <a:extLst>
              <a:ext uri="{FF2B5EF4-FFF2-40B4-BE49-F238E27FC236}">
                <a16:creationId xmlns:a16="http://schemas.microsoft.com/office/drawing/2014/main" id="{CF9B798A-031C-46E6-A526-FBCCFC944C3D}"/>
              </a:ext>
            </a:extLst>
          </p:cNvPr>
          <p:cNvSpPr/>
          <p:nvPr/>
        </p:nvSpPr>
        <p:spPr>
          <a:xfrm>
            <a:off x="0" y="2206171"/>
            <a:ext cx="6734629" cy="2133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panose="02010803020104030203" pitchFamily="2" charset="-79"/>
              <a:cs typeface="Aharoni" panose="02010803020104030203" pitchFamily="2" charset="-79"/>
            </a:endParaRPr>
          </a:p>
        </p:txBody>
      </p:sp>
      <p:sp>
        <p:nvSpPr>
          <p:cNvPr id="27" name="TextBox 26">
            <a:extLst>
              <a:ext uri="{FF2B5EF4-FFF2-40B4-BE49-F238E27FC236}">
                <a16:creationId xmlns:a16="http://schemas.microsoft.com/office/drawing/2014/main" id="{7ABD05CA-D14C-4CB2-9635-8C94AD093EA2}"/>
              </a:ext>
            </a:extLst>
          </p:cNvPr>
          <p:cNvSpPr txBox="1"/>
          <p:nvPr/>
        </p:nvSpPr>
        <p:spPr>
          <a:xfrm>
            <a:off x="540495" y="2650112"/>
            <a:ext cx="1135658" cy="1015663"/>
          </a:xfrm>
          <a:prstGeom prst="rect">
            <a:avLst/>
          </a:prstGeom>
          <a:noFill/>
        </p:spPr>
        <p:txBody>
          <a:bodyPr wrap="square" rtlCol="0">
            <a:spAutoFit/>
          </a:bodyPr>
          <a:lstStyle/>
          <a:p>
            <a:r>
              <a:rPr lang="en-US" sz="6000" b="1">
                <a:solidFill>
                  <a:schemeClr val="bg1"/>
                </a:solidFill>
                <a:latin typeface="Aharoni" panose="02010803020104030203" pitchFamily="2" charset="-79"/>
                <a:ea typeface="Roboto Slab Light" charset="0"/>
                <a:cs typeface="Aharoni" panose="02010803020104030203" pitchFamily="2" charset="-79"/>
              </a:rPr>
              <a:t>01</a:t>
            </a:r>
          </a:p>
        </p:txBody>
      </p:sp>
      <p:sp>
        <p:nvSpPr>
          <p:cNvPr id="28" name="TextBox 27">
            <a:extLst>
              <a:ext uri="{FF2B5EF4-FFF2-40B4-BE49-F238E27FC236}">
                <a16:creationId xmlns:a16="http://schemas.microsoft.com/office/drawing/2014/main" id="{7C32A4FD-765B-4C7E-BC4A-5401E3480A27}"/>
              </a:ext>
            </a:extLst>
          </p:cNvPr>
          <p:cNvSpPr txBox="1"/>
          <p:nvPr/>
        </p:nvSpPr>
        <p:spPr>
          <a:xfrm>
            <a:off x="2696450" y="2651190"/>
            <a:ext cx="1498972" cy="1015663"/>
          </a:xfrm>
          <a:prstGeom prst="rect">
            <a:avLst/>
          </a:prstGeom>
          <a:noFill/>
        </p:spPr>
        <p:txBody>
          <a:bodyPr wrap="square" rtlCol="0">
            <a:spAutoFit/>
          </a:bodyPr>
          <a:lstStyle/>
          <a:p>
            <a:r>
              <a:rPr lang="en-US" sz="6000" b="1">
                <a:solidFill>
                  <a:schemeClr val="bg1"/>
                </a:solidFill>
                <a:latin typeface="Aharoni" panose="02010803020104030203" pitchFamily="2" charset="-79"/>
                <a:ea typeface="Roboto Slab Light" charset="0"/>
                <a:cs typeface="Aharoni" panose="02010803020104030203" pitchFamily="2" charset="-79"/>
              </a:rPr>
              <a:t>02</a:t>
            </a:r>
          </a:p>
        </p:txBody>
      </p:sp>
      <p:sp>
        <p:nvSpPr>
          <p:cNvPr id="29" name="TextBox 28">
            <a:extLst>
              <a:ext uri="{FF2B5EF4-FFF2-40B4-BE49-F238E27FC236}">
                <a16:creationId xmlns:a16="http://schemas.microsoft.com/office/drawing/2014/main" id="{439BB585-F36A-4E4C-9817-2D3B8C7E20FF}"/>
              </a:ext>
            </a:extLst>
          </p:cNvPr>
          <p:cNvSpPr txBox="1"/>
          <p:nvPr/>
        </p:nvSpPr>
        <p:spPr>
          <a:xfrm>
            <a:off x="4899307" y="2650114"/>
            <a:ext cx="1251285" cy="1015663"/>
          </a:xfrm>
          <a:prstGeom prst="rect">
            <a:avLst/>
          </a:prstGeom>
          <a:noFill/>
        </p:spPr>
        <p:txBody>
          <a:bodyPr wrap="square" rtlCol="0">
            <a:spAutoFit/>
          </a:bodyPr>
          <a:lstStyle/>
          <a:p>
            <a:r>
              <a:rPr lang="en-US" sz="6000" b="1">
                <a:solidFill>
                  <a:schemeClr val="bg1"/>
                </a:solidFill>
                <a:latin typeface="Aharoni" panose="02010803020104030203" pitchFamily="2" charset="-79"/>
                <a:ea typeface="Roboto Slab Light" charset="0"/>
                <a:cs typeface="Aharoni" panose="02010803020104030203" pitchFamily="2" charset="-79"/>
              </a:rPr>
              <a:t>03</a:t>
            </a:r>
          </a:p>
        </p:txBody>
      </p:sp>
      <p:sp>
        <p:nvSpPr>
          <p:cNvPr id="31" name="Arrow: Right 30">
            <a:extLst>
              <a:ext uri="{FF2B5EF4-FFF2-40B4-BE49-F238E27FC236}">
                <a16:creationId xmlns:a16="http://schemas.microsoft.com/office/drawing/2014/main" id="{29609991-9BBF-4337-BE61-9CEE14CAE647}"/>
              </a:ext>
            </a:extLst>
          </p:cNvPr>
          <p:cNvSpPr/>
          <p:nvPr/>
        </p:nvSpPr>
        <p:spPr>
          <a:xfrm>
            <a:off x="1804821" y="2985809"/>
            <a:ext cx="695030" cy="3442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haroni" panose="02010803020104030203" pitchFamily="2" charset="-79"/>
              <a:cs typeface="Aharoni" panose="02010803020104030203" pitchFamily="2" charset="-79"/>
            </a:endParaRPr>
          </a:p>
        </p:txBody>
      </p:sp>
      <p:sp>
        <p:nvSpPr>
          <p:cNvPr id="32" name="Arrow: Right 31">
            <a:extLst>
              <a:ext uri="{FF2B5EF4-FFF2-40B4-BE49-F238E27FC236}">
                <a16:creationId xmlns:a16="http://schemas.microsoft.com/office/drawing/2014/main" id="{DE9A4CBA-0F2C-41A4-8D0A-F798DDB627A1}"/>
              </a:ext>
            </a:extLst>
          </p:cNvPr>
          <p:cNvSpPr/>
          <p:nvPr/>
        </p:nvSpPr>
        <p:spPr>
          <a:xfrm>
            <a:off x="4068647" y="2985808"/>
            <a:ext cx="695030" cy="3442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haroni" panose="02010803020104030203" pitchFamily="2" charset="-79"/>
              <a:cs typeface="Aharoni" panose="02010803020104030203" pitchFamily="2" charset="-79"/>
            </a:endParaRPr>
          </a:p>
        </p:txBody>
      </p:sp>
      <p:sp>
        <p:nvSpPr>
          <p:cNvPr id="34" name="TextBox 33">
            <a:extLst>
              <a:ext uri="{FF2B5EF4-FFF2-40B4-BE49-F238E27FC236}">
                <a16:creationId xmlns:a16="http://schemas.microsoft.com/office/drawing/2014/main" id="{B2E050E8-9CC5-4337-BC10-0DA220057878}"/>
              </a:ext>
            </a:extLst>
          </p:cNvPr>
          <p:cNvSpPr txBox="1"/>
          <p:nvPr/>
        </p:nvSpPr>
        <p:spPr>
          <a:xfrm>
            <a:off x="547279" y="3692857"/>
            <a:ext cx="1061509" cy="338554"/>
          </a:xfrm>
          <a:prstGeom prst="rect">
            <a:avLst/>
          </a:prstGeom>
          <a:noFill/>
        </p:spPr>
        <p:txBody>
          <a:bodyPr wrap="none" rtlCol="0">
            <a:spAutoFit/>
          </a:bodyPr>
          <a:lstStyle/>
          <a:p>
            <a:pPr algn="ctr"/>
            <a:r>
              <a:rPr lang="en-US" sz="1600" b="1" dirty="0">
                <a:solidFill>
                  <a:schemeClr val="bg1"/>
                </a:solidFill>
                <a:latin typeface="Aharoni" panose="02010803020104030203" pitchFamily="2" charset="-79"/>
                <a:ea typeface="Roboto Slab Light" charset="0"/>
                <a:cs typeface="Aharoni" panose="02010803020104030203" pitchFamily="2" charset="-79"/>
              </a:rPr>
              <a:t>FEIA </a:t>
            </a:r>
            <a:r>
              <a:rPr lang="en-US" sz="1600" b="1" dirty="0" err="1">
                <a:solidFill>
                  <a:schemeClr val="bg1"/>
                </a:solidFill>
                <a:latin typeface="Aharoni" panose="02010803020104030203" pitchFamily="2" charset="-79"/>
                <a:ea typeface="Roboto Slab Light" charset="0"/>
                <a:cs typeface="Aharoni" panose="02010803020104030203" pitchFamily="2" charset="-79"/>
              </a:rPr>
              <a:t>高中</a:t>
            </a:r>
            <a:endParaRPr lang="en-US" sz="1600" b="1" dirty="0">
              <a:solidFill>
                <a:schemeClr val="bg1"/>
              </a:solidFill>
              <a:latin typeface="Aharoni" panose="02010803020104030203" pitchFamily="2" charset="-79"/>
              <a:ea typeface="Roboto Slab Light" charset="0"/>
              <a:cs typeface="Aharoni" panose="02010803020104030203" pitchFamily="2" charset="-79"/>
            </a:endParaRPr>
          </a:p>
        </p:txBody>
      </p:sp>
      <p:sp>
        <p:nvSpPr>
          <p:cNvPr id="35" name="TextBox 34">
            <a:extLst>
              <a:ext uri="{FF2B5EF4-FFF2-40B4-BE49-F238E27FC236}">
                <a16:creationId xmlns:a16="http://schemas.microsoft.com/office/drawing/2014/main" id="{96B6C268-474B-49EC-A243-1C3D1A3C8D31}"/>
              </a:ext>
            </a:extLst>
          </p:cNvPr>
          <p:cNvSpPr txBox="1"/>
          <p:nvPr/>
        </p:nvSpPr>
        <p:spPr>
          <a:xfrm>
            <a:off x="2453094" y="3685969"/>
            <a:ext cx="1322799" cy="338554"/>
          </a:xfrm>
          <a:prstGeom prst="rect">
            <a:avLst/>
          </a:prstGeom>
          <a:noFill/>
        </p:spPr>
        <p:txBody>
          <a:bodyPr wrap="none" rtlCol="0">
            <a:spAutoFit/>
          </a:bodyPr>
          <a:lstStyle/>
          <a:p>
            <a:pPr algn="ctr"/>
            <a:r>
              <a:rPr lang="en-US" sz="1600" b="1" dirty="0" err="1">
                <a:solidFill>
                  <a:schemeClr val="bg1"/>
                </a:solidFill>
                <a:latin typeface="Aharoni" panose="02010803020104030203" pitchFamily="2" charset="-79"/>
                <a:ea typeface="Roboto Slab Light" charset="0"/>
                <a:cs typeface="Aharoni" panose="02010803020104030203" pitchFamily="2" charset="-79"/>
              </a:rPr>
              <a:t>Seneca大专</a:t>
            </a:r>
            <a:endParaRPr lang="en-US" sz="1600" b="1" dirty="0">
              <a:solidFill>
                <a:schemeClr val="bg1"/>
              </a:solidFill>
              <a:latin typeface="Aharoni" panose="02010803020104030203" pitchFamily="2" charset="-79"/>
              <a:ea typeface="Roboto Slab Light" charset="0"/>
              <a:cs typeface="Aharoni" panose="02010803020104030203" pitchFamily="2" charset="-79"/>
            </a:endParaRPr>
          </a:p>
        </p:txBody>
      </p:sp>
      <p:sp>
        <p:nvSpPr>
          <p:cNvPr id="36" name="TextBox 35">
            <a:extLst>
              <a:ext uri="{FF2B5EF4-FFF2-40B4-BE49-F238E27FC236}">
                <a16:creationId xmlns:a16="http://schemas.microsoft.com/office/drawing/2014/main" id="{57AA834E-C6FE-486D-876D-D15A0BEC30CD}"/>
              </a:ext>
            </a:extLst>
          </p:cNvPr>
          <p:cNvSpPr txBox="1"/>
          <p:nvPr/>
        </p:nvSpPr>
        <p:spPr>
          <a:xfrm>
            <a:off x="4665717" y="3671221"/>
            <a:ext cx="1343638" cy="338554"/>
          </a:xfrm>
          <a:prstGeom prst="rect">
            <a:avLst/>
          </a:prstGeom>
          <a:noFill/>
        </p:spPr>
        <p:txBody>
          <a:bodyPr wrap="none" rtlCol="0">
            <a:spAutoFit/>
          </a:bodyPr>
          <a:lstStyle/>
          <a:p>
            <a:pPr algn="ctr"/>
            <a:r>
              <a:rPr lang="en-US" altLang="zh-CN" sz="1600" b="1" dirty="0" err="1">
                <a:solidFill>
                  <a:schemeClr val="bg1"/>
                </a:solidFill>
                <a:latin typeface="Aharoni" panose="02010803020104030203" pitchFamily="2" charset="-79"/>
                <a:ea typeface="Roboto Slab Light" charset="0"/>
                <a:cs typeface="Aharoni" panose="02010803020104030203" pitchFamily="2" charset="-79"/>
              </a:rPr>
              <a:t>Toronto</a:t>
            </a:r>
            <a:r>
              <a:rPr lang="en-US" sz="1600" b="1" dirty="0" err="1">
                <a:solidFill>
                  <a:schemeClr val="bg1"/>
                </a:solidFill>
                <a:latin typeface="Aharoni" panose="02010803020104030203" pitchFamily="2" charset="-79"/>
                <a:ea typeface="Roboto Slab Light" charset="0"/>
                <a:cs typeface="Aharoni" panose="02010803020104030203" pitchFamily="2" charset="-79"/>
              </a:rPr>
              <a:t>大学</a:t>
            </a:r>
            <a:endParaRPr lang="en-US" sz="1600" b="1" dirty="0">
              <a:solidFill>
                <a:schemeClr val="bg1"/>
              </a:solidFill>
              <a:latin typeface="Aharoni" panose="02010803020104030203" pitchFamily="2" charset="-79"/>
              <a:ea typeface="Roboto Slab Light" charset="0"/>
              <a:cs typeface="Aharoni" panose="02010803020104030203" pitchFamily="2" charset="-79"/>
            </a:endParaRPr>
          </a:p>
        </p:txBody>
      </p:sp>
      <p:sp>
        <p:nvSpPr>
          <p:cNvPr id="39" name="TextBox 38">
            <a:extLst>
              <a:ext uri="{FF2B5EF4-FFF2-40B4-BE49-F238E27FC236}">
                <a16:creationId xmlns:a16="http://schemas.microsoft.com/office/drawing/2014/main" id="{1D3ECE0A-0BA3-4110-9564-B82590EDF881}"/>
              </a:ext>
            </a:extLst>
          </p:cNvPr>
          <p:cNvSpPr txBox="1"/>
          <p:nvPr/>
        </p:nvSpPr>
        <p:spPr>
          <a:xfrm>
            <a:off x="6368969" y="4836897"/>
            <a:ext cx="929816" cy="400110"/>
          </a:xfrm>
          <a:prstGeom prst="rect">
            <a:avLst/>
          </a:prstGeom>
          <a:noFill/>
        </p:spPr>
        <p:txBody>
          <a:bodyPr wrap="square" rtlCol="0">
            <a:spAutoFit/>
          </a:bodyPr>
          <a:lstStyle/>
          <a:p>
            <a:r>
              <a:rPr lang="en-US" sz="2000" b="1">
                <a:solidFill>
                  <a:schemeClr val="bg1"/>
                </a:solidFill>
                <a:latin typeface="Aharoni" panose="02010803020104030203" pitchFamily="2" charset="-79"/>
                <a:cs typeface="Aharoni" panose="02010803020104030203" pitchFamily="2" charset="-79"/>
              </a:rPr>
              <a:t>2023</a:t>
            </a:r>
            <a:endParaRPr lang="id-ID" sz="2000" b="1">
              <a:solidFill>
                <a:schemeClr val="bg1"/>
              </a:solidFill>
              <a:latin typeface="Aharoni" panose="02010803020104030203" pitchFamily="2" charset="-79"/>
              <a:cs typeface="Aharoni" panose="02010803020104030203" pitchFamily="2" charset="-79"/>
            </a:endParaRPr>
          </a:p>
        </p:txBody>
      </p:sp>
      <p:pic>
        <p:nvPicPr>
          <p:cNvPr id="1026" name="Picture 2">
            <a:extLst>
              <a:ext uri="{FF2B5EF4-FFF2-40B4-BE49-F238E27FC236}">
                <a16:creationId xmlns:a16="http://schemas.microsoft.com/office/drawing/2014/main" id="{7E160CE2-ACAC-A65F-051A-7B9F84DC6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65" y="4372397"/>
            <a:ext cx="5353050"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25332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1985064" y="2435102"/>
            <a:ext cx="2055468" cy="2055468"/>
          </a:xfrm>
          <a:prstGeom prst="arc">
            <a:avLst>
              <a:gd name="adj1" fmla="val 10763432"/>
              <a:gd name="adj2" fmla="val 0"/>
            </a:avLst>
          </a:prstGeom>
          <a:noFill/>
          <a:ln w="63500" cap="rnd">
            <a:solidFill>
              <a:schemeClr val="accent4"/>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10803020104030203" pitchFamily="2" charset="-79"/>
              <a:cs typeface="Aharoni" panose="02010803020104030203" pitchFamily="2" charset="-79"/>
            </a:endParaRPr>
          </a:p>
        </p:txBody>
      </p:sp>
      <p:sp>
        <p:nvSpPr>
          <p:cNvPr id="5" name="Arc 4"/>
          <p:cNvSpPr/>
          <p:nvPr/>
        </p:nvSpPr>
        <p:spPr>
          <a:xfrm>
            <a:off x="4040532" y="2435102"/>
            <a:ext cx="2055468" cy="2055468"/>
          </a:xfrm>
          <a:prstGeom prst="arc">
            <a:avLst>
              <a:gd name="adj1" fmla="val 10922726"/>
              <a:gd name="adj2" fmla="val 0"/>
            </a:avLst>
          </a:prstGeom>
          <a:noFill/>
          <a:ln w="63500" cap="rnd">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10803020104030203" pitchFamily="2" charset="-79"/>
              <a:cs typeface="Aharoni" panose="02010803020104030203" pitchFamily="2" charset="-79"/>
            </a:endParaRPr>
          </a:p>
        </p:txBody>
      </p:sp>
      <p:sp>
        <p:nvSpPr>
          <p:cNvPr id="6" name="Arc 5"/>
          <p:cNvSpPr/>
          <p:nvPr/>
        </p:nvSpPr>
        <p:spPr>
          <a:xfrm>
            <a:off x="6096000" y="2435102"/>
            <a:ext cx="2055468" cy="2055468"/>
          </a:xfrm>
          <a:prstGeom prst="arc">
            <a:avLst>
              <a:gd name="adj1" fmla="val 10881839"/>
              <a:gd name="adj2" fmla="val 0"/>
            </a:avLst>
          </a:prstGeom>
          <a:noFill/>
          <a:ln w="635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10803020104030203" pitchFamily="2" charset="-79"/>
              <a:cs typeface="Aharoni" panose="02010803020104030203" pitchFamily="2" charset="-79"/>
            </a:endParaRPr>
          </a:p>
        </p:txBody>
      </p:sp>
      <p:sp>
        <p:nvSpPr>
          <p:cNvPr id="7" name="Arc 6"/>
          <p:cNvSpPr/>
          <p:nvPr/>
        </p:nvSpPr>
        <p:spPr>
          <a:xfrm>
            <a:off x="8151468" y="2435102"/>
            <a:ext cx="2055468" cy="2055468"/>
          </a:xfrm>
          <a:prstGeom prst="arc">
            <a:avLst>
              <a:gd name="adj1" fmla="val 10800000"/>
              <a:gd name="adj2" fmla="val 0"/>
            </a:avLst>
          </a:prstGeom>
          <a:noFill/>
          <a:ln w="63500" cap="rnd">
            <a:solidFill>
              <a:schemeClr val="accent2"/>
            </a:solid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haroni" panose="02010803020104030203" pitchFamily="2" charset="-79"/>
              <a:cs typeface="Aharoni" panose="02010803020104030203" pitchFamily="2" charset="-79"/>
            </a:endParaRPr>
          </a:p>
        </p:txBody>
      </p:sp>
      <p:sp>
        <p:nvSpPr>
          <p:cNvPr id="10" name="TextBox 9"/>
          <p:cNvSpPr txBox="1"/>
          <p:nvPr/>
        </p:nvSpPr>
        <p:spPr>
          <a:xfrm>
            <a:off x="2311256" y="3038034"/>
            <a:ext cx="1403085" cy="276999"/>
          </a:xfrm>
          <a:prstGeom prst="rect">
            <a:avLst/>
          </a:prstGeom>
          <a:noFill/>
        </p:spPr>
        <p:txBody>
          <a:bodyPr wrap="square" rtlCol="0">
            <a:spAutoFit/>
          </a:bodyPr>
          <a:lstStyle/>
          <a:p>
            <a:pPr algn="ctr"/>
            <a:r>
              <a:rPr lang="en-US" sz="1200">
                <a:solidFill>
                  <a:schemeClr val="tx1">
                    <a:lumMod val="75000"/>
                    <a:lumOff val="25000"/>
                  </a:schemeClr>
                </a:solidFill>
                <a:latin typeface="Aharoni" panose="02010803020104030203" pitchFamily="2" charset="-79"/>
                <a:cs typeface="Aharoni" panose="02010803020104030203" pitchFamily="2" charset="-79"/>
              </a:rPr>
              <a:t>多重证书</a:t>
            </a:r>
          </a:p>
        </p:txBody>
      </p:sp>
      <p:sp>
        <p:nvSpPr>
          <p:cNvPr id="12" name="TextBox 11"/>
          <p:cNvSpPr txBox="1"/>
          <p:nvPr/>
        </p:nvSpPr>
        <p:spPr>
          <a:xfrm>
            <a:off x="4660225" y="3130368"/>
            <a:ext cx="800219" cy="276999"/>
          </a:xfrm>
          <a:prstGeom prst="rect">
            <a:avLst/>
          </a:prstGeom>
          <a:noFill/>
        </p:spPr>
        <p:txBody>
          <a:bodyPr wrap="none" rtlCol="0">
            <a:spAutoFit/>
          </a:bodyPr>
          <a:lstStyle/>
          <a:p>
            <a:pPr algn="ctr"/>
            <a:r>
              <a:rPr lang="en-US" sz="1200" dirty="0" err="1">
                <a:solidFill>
                  <a:schemeClr val="tx1">
                    <a:lumMod val="75000"/>
                    <a:lumOff val="25000"/>
                  </a:schemeClr>
                </a:solidFill>
                <a:latin typeface="Aharoni" panose="02010803020104030203" pitchFamily="2" charset="-79"/>
                <a:cs typeface="Aharoni" panose="02010803020104030203" pitchFamily="2" charset="-79"/>
              </a:rPr>
              <a:t>平稳过渡</a:t>
            </a:r>
            <a:endParaRPr lang="en-US" sz="1200" dirty="0">
              <a:solidFill>
                <a:schemeClr val="tx1">
                  <a:lumMod val="75000"/>
                  <a:lumOff val="25000"/>
                </a:schemeClr>
              </a:solidFill>
              <a:latin typeface="Aharoni" panose="02010803020104030203" pitchFamily="2" charset="-79"/>
              <a:cs typeface="Aharoni" panose="02010803020104030203" pitchFamily="2" charset="-79"/>
            </a:endParaRPr>
          </a:p>
        </p:txBody>
      </p:sp>
      <p:sp>
        <p:nvSpPr>
          <p:cNvPr id="14" name="TextBox 13"/>
          <p:cNvSpPr txBox="1"/>
          <p:nvPr/>
        </p:nvSpPr>
        <p:spPr>
          <a:xfrm>
            <a:off x="6696554" y="3130368"/>
            <a:ext cx="800219" cy="276999"/>
          </a:xfrm>
          <a:prstGeom prst="rect">
            <a:avLst/>
          </a:prstGeom>
          <a:noFill/>
        </p:spPr>
        <p:txBody>
          <a:bodyPr wrap="none" rtlCol="0">
            <a:spAutoFit/>
          </a:bodyPr>
          <a:lstStyle/>
          <a:p>
            <a:pPr algn="ctr"/>
            <a:r>
              <a:rPr lang="en-US" sz="1200">
                <a:solidFill>
                  <a:schemeClr val="tx1">
                    <a:lumMod val="75000"/>
                    <a:lumOff val="25000"/>
                  </a:schemeClr>
                </a:solidFill>
                <a:latin typeface="Aharoni" panose="02010803020104030203" pitchFamily="2" charset="-79"/>
                <a:cs typeface="Aharoni" panose="02010803020104030203" pitchFamily="2" charset="-79"/>
              </a:rPr>
              <a:t>高效节俭</a:t>
            </a:r>
          </a:p>
        </p:txBody>
      </p:sp>
      <p:sp>
        <p:nvSpPr>
          <p:cNvPr id="16" name="TextBox 15"/>
          <p:cNvSpPr txBox="1"/>
          <p:nvPr/>
        </p:nvSpPr>
        <p:spPr>
          <a:xfrm>
            <a:off x="8762339" y="3130368"/>
            <a:ext cx="817853" cy="276999"/>
          </a:xfrm>
          <a:prstGeom prst="rect">
            <a:avLst/>
          </a:prstGeom>
          <a:noFill/>
        </p:spPr>
        <p:txBody>
          <a:bodyPr wrap="none" rtlCol="0">
            <a:spAutoFit/>
          </a:bodyPr>
          <a:lstStyle/>
          <a:p>
            <a:pPr algn="ctr"/>
            <a:r>
              <a:rPr lang="en-US" sz="1200">
                <a:solidFill>
                  <a:schemeClr val="tx1">
                    <a:lumMod val="75000"/>
                    <a:lumOff val="25000"/>
                  </a:schemeClr>
                </a:solidFill>
                <a:latin typeface="Aharoni" panose="02010803020104030203" pitchFamily="2" charset="-79"/>
                <a:cs typeface="Aharoni" panose="02010803020104030203" pitchFamily="2" charset="-79"/>
              </a:rPr>
              <a:t>无需雅思</a:t>
            </a:r>
          </a:p>
        </p:txBody>
      </p:sp>
      <p:sp>
        <p:nvSpPr>
          <p:cNvPr id="18" name="TextBox 17"/>
          <p:cNvSpPr txBox="1"/>
          <p:nvPr/>
        </p:nvSpPr>
        <p:spPr>
          <a:xfrm>
            <a:off x="1592763" y="4780255"/>
            <a:ext cx="8948814" cy="1298497"/>
          </a:xfrm>
          <a:prstGeom prst="rect">
            <a:avLst/>
          </a:prstGeom>
          <a:noFill/>
        </p:spPr>
        <p:txBody>
          <a:bodyPr wrap="square" rtlCol="0">
            <a:spAutoFit/>
          </a:bodyPr>
          <a:lstStyle/>
          <a:p>
            <a:pPr algn="ctr">
              <a:lnSpc>
                <a:spcPct val="150000"/>
              </a:lnSpc>
            </a:pPr>
            <a:r>
              <a:rPr lang="en-CA" sz="1800" b="0" i="0" dirty="0" err="1">
                <a:solidFill>
                  <a:srgbClr val="000000"/>
                </a:solidFill>
                <a:effectLst/>
                <a:latin typeface="Aharoni" panose="02010803020104030203" pitchFamily="2" charset="-79"/>
                <a:cs typeface="Aharoni" panose="02010803020104030203" pitchFamily="2" charset="-79"/>
              </a:rPr>
              <a:t>参与本项目的学生可全程免雅思获得多伦多大学的录取</a:t>
            </a:r>
            <a:r>
              <a:rPr lang="zh-CN" altLang="en-US" sz="1800" b="0" i="0" dirty="0">
                <a:solidFill>
                  <a:srgbClr val="000000"/>
                </a:solidFill>
                <a:effectLst/>
                <a:latin typeface="Aharoni" panose="02010803020104030203" pitchFamily="2" charset="-79"/>
                <a:cs typeface="Aharoni" panose="02010803020104030203" pitchFamily="2" charset="-79"/>
              </a:rPr>
              <a:t>，并且实现从基础教育阶段到高等教育阶段的学术和语言的平稳过渡，避免大学期间的高淘汰率。</a:t>
            </a:r>
            <a:endParaRPr lang="en-CA" altLang="zh-CN" sz="1800" b="0" i="0" dirty="0">
              <a:solidFill>
                <a:srgbClr val="000000"/>
              </a:solidFill>
              <a:effectLst/>
              <a:latin typeface="Aharoni" panose="02010803020104030203" pitchFamily="2" charset="-79"/>
              <a:cs typeface="Aharoni" panose="02010803020104030203" pitchFamily="2" charset="-79"/>
            </a:endParaRPr>
          </a:p>
          <a:p>
            <a:pPr algn="ctr">
              <a:lnSpc>
                <a:spcPct val="150000"/>
              </a:lnSpc>
            </a:pPr>
            <a:r>
              <a:rPr lang="zh-CN" altLang="en-US" sz="1800" b="0" i="0" dirty="0">
                <a:solidFill>
                  <a:srgbClr val="000000"/>
                </a:solidFill>
                <a:effectLst/>
                <a:latin typeface="Aharoni" panose="02010803020104030203" pitchFamily="2" charset="-79"/>
                <a:cs typeface="Aharoni" panose="02010803020104030203" pitchFamily="2" charset="-79"/>
              </a:rPr>
              <a:t>参与本项目的学生将</a:t>
            </a:r>
            <a:r>
              <a:rPr lang="en-CA" sz="1800" b="0" i="0" dirty="0" err="1">
                <a:solidFill>
                  <a:srgbClr val="000000"/>
                </a:solidFill>
                <a:effectLst/>
                <a:latin typeface="Aharoni" panose="02010803020104030203" pitchFamily="2" charset="-79"/>
                <a:cs typeface="Aharoni" panose="02010803020104030203" pitchFamily="2" charset="-79"/>
              </a:rPr>
              <a:t>获得</a:t>
            </a:r>
            <a:r>
              <a:rPr lang="en-US" dirty="0" err="1">
                <a:solidFill>
                  <a:srgbClr val="000000"/>
                </a:solidFill>
                <a:latin typeface="Aharoni" panose="02010803020104030203" pitchFamily="2" charset="-79"/>
                <a:cs typeface="Aharoni" panose="02010803020104030203" pitchFamily="2" charset="-79"/>
              </a:rPr>
              <a:t>多伦多大学及圣力嘉学院的双重文凭</a:t>
            </a:r>
            <a:r>
              <a:rPr lang="zh-CN" altLang="en-US" dirty="0">
                <a:solidFill>
                  <a:srgbClr val="000000"/>
                </a:solidFill>
                <a:latin typeface="Aharoni" panose="02010803020104030203" pitchFamily="2" charset="-79"/>
                <a:cs typeface="Aharoni" panose="02010803020104030203" pitchFamily="2" charset="-79"/>
              </a:rPr>
              <a:t>。</a:t>
            </a:r>
            <a:endParaRPr lang="en-US" sz="1200" dirty="0">
              <a:solidFill>
                <a:schemeClr val="tx1">
                  <a:lumMod val="75000"/>
                  <a:lumOff val="25000"/>
                </a:schemeClr>
              </a:solidFill>
              <a:latin typeface="Aharoni" panose="02010803020104030203" pitchFamily="2" charset="-79"/>
              <a:cs typeface="Aharoni" panose="02010803020104030203" pitchFamily="2" charset="-79"/>
            </a:endParaRPr>
          </a:p>
        </p:txBody>
      </p:sp>
      <p:sp>
        <p:nvSpPr>
          <p:cNvPr id="19" name="TextBox 18">
            <a:extLst>
              <a:ext uri="{FF2B5EF4-FFF2-40B4-BE49-F238E27FC236}">
                <a16:creationId xmlns:a16="http://schemas.microsoft.com/office/drawing/2014/main" id="{4C9C985F-3AB9-4604-AC8B-B86C9B74F8A7}"/>
              </a:ext>
            </a:extLst>
          </p:cNvPr>
          <p:cNvSpPr txBox="1"/>
          <p:nvPr/>
        </p:nvSpPr>
        <p:spPr>
          <a:xfrm>
            <a:off x="4985768" y="908369"/>
            <a:ext cx="2220480" cy="646331"/>
          </a:xfrm>
          <a:prstGeom prst="rect">
            <a:avLst/>
          </a:prstGeom>
          <a:noFill/>
        </p:spPr>
        <p:txBody>
          <a:bodyPr wrap="none" rtlCol="0">
            <a:spAutoFit/>
          </a:bodyPr>
          <a:lstStyle/>
          <a:p>
            <a:pPr algn="ctr"/>
            <a:r>
              <a:rPr lang="en-US" sz="3600" b="1">
                <a:latin typeface="Aharoni" panose="02010803020104030203" pitchFamily="2" charset="-79"/>
                <a:cs typeface="Aharoni" panose="02010803020104030203" pitchFamily="2" charset="-79"/>
              </a:rPr>
              <a:t>Why</a:t>
            </a:r>
            <a:r>
              <a:rPr lang="en-US" sz="3600" b="1">
                <a:solidFill>
                  <a:schemeClr val="tx2">
                    <a:lumMod val="50000"/>
                  </a:schemeClr>
                </a:solidFill>
                <a:latin typeface="Aharoni" panose="02010803020104030203" pitchFamily="2" charset="-79"/>
                <a:cs typeface="Aharoni" panose="02010803020104030203" pitchFamily="2" charset="-79"/>
              </a:rPr>
              <a:t> </a:t>
            </a:r>
            <a:r>
              <a:rPr lang="en-US" sz="3600" b="1">
                <a:solidFill>
                  <a:schemeClr val="accent4"/>
                </a:solidFill>
                <a:latin typeface="Aharoni" panose="02010803020104030203" pitchFamily="2" charset="-79"/>
                <a:cs typeface="Aharoni" panose="02010803020104030203" pitchFamily="2" charset="-79"/>
              </a:rPr>
              <a:t>UPP</a:t>
            </a:r>
          </a:p>
        </p:txBody>
      </p:sp>
      <p:grpSp>
        <p:nvGrpSpPr>
          <p:cNvPr id="21" name="Group 20">
            <a:extLst>
              <a:ext uri="{FF2B5EF4-FFF2-40B4-BE49-F238E27FC236}">
                <a16:creationId xmlns:a16="http://schemas.microsoft.com/office/drawing/2014/main" id="{13537E24-7BCB-4DB7-8394-F42B4F305F51}"/>
              </a:ext>
            </a:extLst>
          </p:cNvPr>
          <p:cNvGrpSpPr/>
          <p:nvPr/>
        </p:nvGrpSpPr>
        <p:grpSpPr>
          <a:xfrm rot="2700000">
            <a:off x="11532149" y="258030"/>
            <a:ext cx="546639" cy="546639"/>
            <a:chOff x="2158159" y="1600200"/>
            <a:chExt cx="2286000" cy="2286000"/>
          </a:xfrm>
          <a:solidFill>
            <a:schemeClr val="accent1"/>
          </a:solidFill>
        </p:grpSpPr>
        <p:sp>
          <p:nvSpPr>
            <p:cNvPr id="22" name="Rectangle: Rounded Corners 21">
              <a:extLst>
                <a:ext uri="{FF2B5EF4-FFF2-40B4-BE49-F238E27FC236}">
                  <a16:creationId xmlns:a16="http://schemas.microsoft.com/office/drawing/2014/main" id="{1C462C3E-2DC5-4542-ADCB-7DA581498C07}"/>
                </a:ext>
              </a:extLst>
            </p:cNvPr>
            <p:cNvSpPr/>
            <p:nvPr/>
          </p:nvSpPr>
          <p:spPr>
            <a:xfrm rot="18900000">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sp>
          <p:nvSpPr>
            <p:cNvPr id="23" name="Rectangle: Rounded Corners 22">
              <a:extLst>
                <a:ext uri="{FF2B5EF4-FFF2-40B4-BE49-F238E27FC236}">
                  <a16:creationId xmlns:a16="http://schemas.microsoft.com/office/drawing/2014/main" id="{584563F1-769B-466C-AEA6-F1564DC5F3C4}"/>
                </a:ext>
              </a:extLst>
            </p:cNvPr>
            <p:cNvSpPr/>
            <p:nvPr/>
          </p:nvSpPr>
          <p:spPr>
            <a:xfrm rot="2700000" flipV="1">
              <a:off x="2158159" y="2514600"/>
              <a:ext cx="2286000" cy="4572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cs typeface="Aharoni" panose="02010803020104030203" pitchFamily="2" charset="-79"/>
              </a:endParaRPr>
            </a:p>
          </p:txBody>
        </p:sp>
      </p:grpSp>
      <p:sp>
        <p:nvSpPr>
          <p:cNvPr id="2" name="TextBox 1">
            <a:extLst>
              <a:ext uri="{FF2B5EF4-FFF2-40B4-BE49-F238E27FC236}">
                <a16:creationId xmlns:a16="http://schemas.microsoft.com/office/drawing/2014/main" id="{F34CAECA-3F65-368F-C5F1-EA4B21BAF1FB}"/>
              </a:ext>
            </a:extLst>
          </p:cNvPr>
          <p:cNvSpPr txBox="1"/>
          <p:nvPr/>
        </p:nvSpPr>
        <p:spPr>
          <a:xfrm>
            <a:off x="2472267" y="3684365"/>
            <a:ext cx="1075216" cy="507831"/>
          </a:xfrm>
          <a:prstGeom prst="rect">
            <a:avLst/>
          </a:prstGeom>
          <a:noFill/>
        </p:spPr>
        <p:txBody>
          <a:bodyPr wrap="square" rtlCol="0">
            <a:spAutoFit/>
          </a:bodyPr>
          <a:lstStyle/>
          <a:p>
            <a:r>
              <a:rPr lang="en-US" sz="900" dirty="0" err="1"/>
              <a:t>OSSD证书</a:t>
            </a:r>
            <a:r>
              <a:rPr lang="zh-CN" altLang="en-US" sz="900" dirty="0"/>
              <a:t>，大专文凭，大学本科学位</a:t>
            </a:r>
            <a:endParaRPr lang="en-US" sz="900" dirty="0"/>
          </a:p>
        </p:txBody>
      </p:sp>
      <p:sp>
        <p:nvSpPr>
          <p:cNvPr id="3" name="TextBox 2">
            <a:extLst>
              <a:ext uri="{FF2B5EF4-FFF2-40B4-BE49-F238E27FC236}">
                <a16:creationId xmlns:a16="http://schemas.microsoft.com/office/drawing/2014/main" id="{19842DF4-084B-D582-9920-3291320825B6}"/>
              </a:ext>
            </a:extLst>
          </p:cNvPr>
          <p:cNvSpPr txBox="1"/>
          <p:nvPr/>
        </p:nvSpPr>
        <p:spPr>
          <a:xfrm>
            <a:off x="4445000" y="3684365"/>
            <a:ext cx="1439818" cy="369332"/>
          </a:xfrm>
          <a:prstGeom prst="rect">
            <a:avLst/>
          </a:prstGeom>
          <a:noFill/>
        </p:spPr>
        <p:txBody>
          <a:bodyPr wrap="square" rtlCol="0">
            <a:spAutoFit/>
          </a:bodyPr>
          <a:lstStyle/>
          <a:p>
            <a:r>
              <a:rPr lang="en-US" sz="900"/>
              <a:t>降低升学硬核需求</a:t>
            </a:r>
            <a:r>
              <a:rPr lang="zh-CN" altLang="en-US" sz="900"/>
              <a:t>，注重能力培养</a:t>
            </a:r>
            <a:endParaRPr lang="en-US" sz="900"/>
          </a:p>
        </p:txBody>
      </p:sp>
      <p:sp>
        <p:nvSpPr>
          <p:cNvPr id="8" name="TextBox 7">
            <a:extLst>
              <a:ext uri="{FF2B5EF4-FFF2-40B4-BE49-F238E27FC236}">
                <a16:creationId xmlns:a16="http://schemas.microsoft.com/office/drawing/2014/main" id="{E7D8E566-6D29-4DCA-1116-6B6F19D6D8D8}"/>
              </a:ext>
            </a:extLst>
          </p:cNvPr>
          <p:cNvSpPr txBox="1"/>
          <p:nvPr/>
        </p:nvSpPr>
        <p:spPr>
          <a:xfrm>
            <a:off x="6526632" y="3684365"/>
            <a:ext cx="1254235" cy="507831"/>
          </a:xfrm>
          <a:prstGeom prst="rect">
            <a:avLst/>
          </a:prstGeom>
          <a:noFill/>
        </p:spPr>
        <p:txBody>
          <a:bodyPr wrap="square" rtlCol="0">
            <a:spAutoFit/>
          </a:bodyPr>
          <a:lstStyle/>
          <a:p>
            <a:r>
              <a:rPr lang="en-US" sz="900"/>
              <a:t>同样的课程时长</a:t>
            </a:r>
            <a:r>
              <a:rPr lang="zh-CN" altLang="en-US" sz="900"/>
              <a:t>，节省将近十五万加元的费用</a:t>
            </a:r>
            <a:endParaRPr lang="en-US" sz="900"/>
          </a:p>
        </p:txBody>
      </p:sp>
      <p:sp>
        <p:nvSpPr>
          <p:cNvPr id="9" name="TextBox 8">
            <a:extLst>
              <a:ext uri="{FF2B5EF4-FFF2-40B4-BE49-F238E27FC236}">
                <a16:creationId xmlns:a16="http://schemas.microsoft.com/office/drawing/2014/main" id="{DCD76D63-8A01-B816-497F-8654729C2DE8}"/>
              </a:ext>
            </a:extLst>
          </p:cNvPr>
          <p:cNvSpPr txBox="1"/>
          <p:nvPr/>
        </p:nvSpPr>
        <p:spPr>
          <a:xfrm>
            <a:off x="8644517" y="3589867"/>
            <a:ext cx="1456216" cy="369332"/>
          </a:xfrm>
          <a:prstGeom prst="rect">
            <a:avLst/>
          </a:prstGeom>
          <a:noFill/>
        </p:spPr>
        <p:txBody>
          <a:bodyPr wrap="square" rtlCol="0">
            <a:spAutoFit/>
          </a:bodyPr>
          <a:lstStyle/>
          <a:p>
            <a:r>
              <a:rPr lang="en-US" sz="900"/>
              <a:t>完美的将语言课程包容进了项目内</a:t>
            </a:r>
          </a:p>
        </p:txBody>
      </p:sp>
    </p:spTree>
    <p:extLst>
      <p:ext uri="{BB962C8B-B14F-4D97-AF65-F5344CB8AC3E}">
        <p14:creationId xmlns:p14="http://schemas.microsoft.com/office/powerpoint/2010/main" val="1820722015"/>
      </p:ext>
    </p:extLst>
  </p:cSld>
  <p:clrMapOvr>
    <a:masterClrMapping/>
  </p:clrMapOvr>
  <p:transition spd="slow">
    <p:wipe/>
  </p:transition>
</p:sld>
</file>

<file path=ppt/theme/theme1.xml><?xml version="1.0" encoding="utf-8"?>
<a:theme xmlns:a="http://schemas.openxmlformats.org/drawingml/2006/main" name="Office Theme">
  <a:themeElements>
    <a:clrScheme name="Custom 60">
      <a:dk1>
        <a:sysClr val="windowText" lastClr="000000"/>
      </a:dk1>
      <a:lt1>
        <a:sysClr val="window" lastClr="FFFFFF"/>
      </a:lt1>
      <a:dk2>
        <a:srgbClr val="44546A"/>
      </a:dk2>
      <a:lt2>
        <a:srgbClr val="E7E6E6"/>
      </a:lt2>
      <a:accent1>
        <a:srgbClr val="D8D8D8"/>
      </a:accent1>
      <a:accent2>
        <a:srgbClr val="A5A5A5"/>
      </a:accent2>
      <a:accent3>
        <a:srgbClr val="262626"/>
      </a:accent3>
      <a:accent4>
        <a:srgbClr val="E33321"/>
      </a:accent4>
      <a:accent5>
        <a:srgbClr val="262626"/>
      </a:accent5>
      <a:accent6>
        <a:srgbClr val="7F7F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9C8F395-A5FC-42D8-9C96-5D77D0FDE9A4}">
  <we:reference id="e22f1a2d-2826-4e63-97f6-33b99c0ae228" version="2.0.0.0" store="EXCatalog" storeType="EXCatalog"/>
  <we:alternateReferences>
    <we:reference id="WA104379370" version="2.0.0.0" store="en-CA"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9E4FD79374A8409608D94EE65DBF6A" ma:contentTypeVersion="4" ma:contentTypeDescription="Create a new document." ma:contentTypeScope="" ma:versionID="faf159de18116bca4cef7a0604b0f20d">
  <xsd:schema xmlns:xsd="http://www.w3.org/2001/XMLSchema" xmlns:xs="http://www.w3.org/2001/XMLSchema" xmlns:p="http://schemas.microsoft.com/office/2006/metadata/properties" xmlns:ns3="5c62500f-f086-4252-a4fa-ed37849afd2b" targetNamespace="http://schemas.microsoft.com/office/2006/metadata/properties" ma:root="true" ma:fieldsID="2aae6c6882cf2a8ed50a3e4a63f2432e" ns3:_="">
    <xsd:import namespace="5c62500f-f086-4252-a4fa-ed37849afd2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2500f-f086-4252-a4fa-ed37849afd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C43C73-D34D-4141-AE5B-4E597116858C}">
  <ds:schemaRefs>
    <ds:schemaRef ds:uri="http://schemas.microsoft.com/office/2006/metadata/contentType"/>
    <ds:schemaRef ds:uri="http://schemas.microsoft.com/office/2006/metadata/properties/metaAttributes"/>
    <ds:schemaRef ds:uri="http://www.w3.org/2000/xmlns/"/>
    <ds:schemaRef ds:uri="http://www.w3.org/2001/XMLSchema"/>
    <ds:schemaRef ds:uri="5c62500f-f086-4252-a4fa-ed37849afd2b"/>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BF12AB-0D13-42F6-8D49-BFDC12F07CB0}">
  <ds:schemaRefs>
    <ds:schemaRef ds:uri="http://schemas.microsoft.com/sharepoint/v3/contenttype/forms"/>
  </ds:schemaRefs>
</ds:datastoreItem>
</file>

<file path=customXml/itemProps3.xml><?xml version="1.0" encoding="utf-8"?>
<ds:datastoreItem xmlns:ds="http://schemas.openxmlformats.org/officeDocument/2006/customXml" ds:itemID="{8DA56023-55A4-4A8F-BD3C-5E6F3C1897CF}">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62</TotalTime>
  <Words>931</Words>
  <Application>Microsoft Macintosh PowerPoint</Application>
  <PresentationFormat>Widescreen</PresentationFormat>
  <Paragraphs>488</Paragraphs>
  <Slides>20</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Montserrat Alternates SemiBold</vt:lpstr>
      <vt:lpstr>Aharoni</vt:lpstr>
      <vt:lpstr>Arial</vt:lpstr>
      <vt:lpstr>Calibri</vt:lpstr>
      <vt:lpstr>Calibri Light</vt:lpstr>
      <vt:lpstr>Montserrat</vt:lpstr>
      <vt:lpstr>Montserrat Medium</vt:lpstr>
      <vt:lpstr>Segoe UI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AQR</dc:creator>
  <cp:lastModifiedBy>Shadin Alhusain</cp:lastModifiedBy>
  <cp:revision>28</cp:revision>
  <dcterms:created xsi:type="dcterms:W3CDTF">2019-08-17T19:01:02Z</dcterms:created>
  <dcterms:modified xsi:type="dcterms:W3CDTF">2022-11-21T15:46:19Z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0x010100729E4FD79374A8409608D94EE65DBF6A</vt:lpwstr>
  </property>
</Properties>
</file>